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904" r:id="rId2"/>
    <p:sldId id="845" r:id="rId3"/>
    <p:sldId id="887" r:id="rId4"/>
    <p:sldId id="886" r:id="rId5"/>
    <p:sldId id="872" r:id="rId6"/>
    <p:sldId id="879" r:id="rId7"/>
    <p:sldId id="858" r:id="rId8"/>
    <p:sldId id="911" r:id="rId9"/>
    <p:sldId id="891" r:id="rId10"/>
    <p:sldId id="910" r:id="rId11"/>
    <p:sldId id="912" r:id="rId12"/>
    <p:sldId id="901" r:id="rId13"/>
    <p:sldId id="902" r:id="rId14"/>
    <p:sldId id="898" r:id="rId15"/>
    <p:sldId id="873" r:id="rId16"/>
    <p:sldId id="899" r:id="rId17"/>
    <p:sldId id="909" r:id="rId18"/>
    <p:sldId id="882" r:id="rId19"/>
    <p:sldId id="864" r:id="rId2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583CD"/>
    <a:srgbClr val="0FA0F9"/>
    <a:srgbClr val="FFCC99"/>
    <a:srgbClr val="19CA10"/>
    <a:srgbClr val="14A30D"/>
    <a:srgbClr val="1ACD11"/>
    <a:srgbClr val="16AE0E"/>
    <a:srgbClr val="17C10F"/>
    <a:srgbClr val="17B90F"/>
    <a:srgbClr val="0583E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84E427A-3D55-4303-BF80-6455036E1DE7}" styleName="סגנון ערכת נושא 1 - הדגשה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40" autoAdjust="0"/>
    <p:restoredTop sz="86386" autoAdjust="0"/>
  </p:normalViewPr>
  <p:slideViewPr>
    <p:cSldViewPr>
      <p:cViewPr varScale="1">
        <p:scale>
          <a:sx n="102" d="100"/>
          <a:sy n="102" d="100"/>
        </p:scale>
        <p:origin x="-96" y="-108"/>
      </p:cViewPr>
      <p:guideLst>
        <p:guide orient="horz" pos="2160"/>
        <p:guide pos="2880"/>
      </p:guideLst>
    </p:cSldViewPr>
  </p:slideViewPr>
  <p:outlineViewPr>
    <p:cViewPr>
      <p:scale>
        <a:sx n="33" d="100"/>
        <a:sy n="33" d="100"/>
      </p:scale>
      <p:origin x="24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1" d="100"/>
          <a:sy n="101" d="100"/>
        </p:scale>
        <p:origin x="-2568"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DE9B0925-07FC-497F-BE9E-EE4520CDF96D}" type="datetimeFigureOut">
              <a:rPr lang="en-US"/>
              <a:pPr>
                <a:defRPr/>
              </a:pPr>
              <a:t>9/23/2016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B9DA6A60-729C-457C-9821-6957C2B2B315}" type="slidenum">
              <a:rPr lang="en-US"/>
              <a:pPr>
                <a:defRPr/>
              </a:pPr>
              <a:t>‹#›</a:t>
            </a:fld>
            <a:endParaRPr lang="en-US" dirty="0"/>
          </a:p>
        </p:txBody>
      </p:sp>
    </p:spTree>
    <p:extLst>
      <p:ext uri="{BB962C8B-B14F-4D97-AF65-F5344CB8AC3E}">
        <p14:creationId xmlns:p14="http://schemas.microsoft.com/office/powerpoint/2010/main" xmlns="" val="103763647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B9DA6A60-729C-457C-9821-6957C2B2B315}" type="slidenum">
              <a:rPr lang="en-US" smtClean="0"/>
              <a:pPr>
                <a:defRPr/>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B9DA6A60-729C-457C-9821-6957C2B2B315}" type="slidenum">
              <a:rPr lang="en-US" smtClean="0"/>
              <a:pPr>
                <a:defRPr/>
              </a:pPr>
              <a:t>3</a:t>
            </a:fld>
            <a:endParaRPr lang="en-US" dirty="0"/>
          </a:p>
        </p:txBody>
      </p:sp>
    </p:spTree>
    <p:extLst>
      <p:ext uri="{BB962C8B-B14F-4D97-AF65-F5344CB8AC3E}">
        <p14:creationId xmlns:p14="http://schemas.microsoft.com/office/powerpoint/2010/main" xmlns="" val="2959415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A18AB922-636D-488D-9484-0CDA3C8BF11C}" type="datetimeFigureOut">
              <a:rPr lang="en-US"/>
              <a:pPr>
                <a:defRPr/>
              </a:pPr>
              <a:t>9/23/2016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787A962-E531-4D4F-833C-7CD790589B75}"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BFA50DB-F56C-468B-A2D5-7AA32D319797}" type="datetimeFigureOut">
              <a:rPr lang="en-US"/>
              <a:pPr>
                <a:defRPr/>
              </a:pPr>
              <a:t>9/23/2016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6DF9F58-78DA-4BF2-8A75-64C57D58F543}"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A52A9944-CDCC-4EF9-AB3D-19FB9336762A}" type="datetimeFigureOut">
              <a:rPr lang="en-US"/>
              <a:pPr>
                <a:defRPr/>
              </a:pPr>
              <a:t>9/23/2016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86CE08C-29B1-4EA1-88E2-BA217185AA84}"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4261E44-CE56-4D5F-9C7F-8A2CD1378E4C}" type="datetimeFigureOut">
              <a:rPr lang="en-US"/>
              <a:pPr>
                <a:defRPr/>
              </a:pPr>
              <a:t>9/23/2016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4646299-DCBC-414B-A5A9-7ABDF2362F95}"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1A96C8D-D843-4CA3-AAC4-94864E156D40}" type="datetimeFigureOut">
              <a:rPr lang="en-US"/>
              <a:pPr>
                <a:defRPr/>
              </a:pPr>
              <a:t>9/23/2016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D0AB41CD-4187-44BB-8576-57334F897494}"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0B30A40-55E3-461D-B232-D60C89569AE6}" type="datetimeFigureOut">
              <a:rPr lang="en-US"/>
              <a:pPr>
                <a:defRPr/>
              </a:pPr>
              <a:t>9/23/2016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933210F6-A63A-426A-BDF1-25F1373032A6}"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1E58402-3818-4904-8939-2EE78C97B27B}" type="datetimeFigureOut">
              <a:rPr lang="en-US"/>
              <a:pPr>
                <a:defRPr/>
              </a:pPr>
              <a:t>9/23/2016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14FFAE7F-05CE-4029-AE87-7E985C7C87C7}"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A671D0B-B772-41E1-B753-987EEA6AFBC9}" type="datetimeFigureOut">
              <a:rPr lang="en-US"/>
              <a:pPr>
                <a:defRPr/>
              </a:pPr>
              <a:t>9/23/2016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22002166-2F41-490E-9249-8FADC9BB78E1}"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B47162A-70E5-4EBB-A7B6-DF07893253CD}" type="datetimeFigureOut">
              <a:rPr lang="en-US"/>
              <a:pPr>
                <a:defRPr/>
              </a:pPr>
              <a:t>9/23/2016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153C8890-D0F7-451A-A798-B144825150D9}"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62294A5-AF93-41E2-A522-385F977DBD29}" type="datetimeFigureOut">
              <a:rPr lang="en-US"/>
              <a:pPr>
                <a:defRPr/>
              </a:pPr>
              <a:t>9/23/2016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0E7EA8D-6B69-4778-A651-D1C0972AF634}"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6DD9D7C-B5AD-4296-BC8D-6450AA8FC153}" type="datetimeFigureOut">
              <a:rPr lang="en-US"/>
              <a:pPr>
                <a:defRPr/>
              </a:pPr>
              <a:t>9/23/2016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072B491-993C-49BF-B580-41AEC175E9DD}"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1000">
              <a:srgbClr val="C4C4C4"/>
            </a:gs>
            <a:gs pos="78000">
              <a:srgbClr val="DBDBDB"/>
            </a:gs>
            <a:gs pos="87000">
              <a:schemeClr val="bg1"/>
            </a:gs>
          </a:gsLst>
          <a:lin ang="5400000" scaled="0"/>
          <a:tileRect/>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1C430323-E022-46C4-8466-6DF4C317887D}" type="datetimeFigureOut">
              <a:rPr lang="en-US"/>
              <a:pPr>
                <a:defRPr/>
              </a:pPr>
              <a:t>9/23/2016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410187B8-A45A-4312-B07C-264318617209}"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BEBA8EAE-BF5A-486C-A8C5-ECC9F3942E4B}">
                <a14:imgProps xmlns:a14="http://schemas.microsoft.com/office/drawing/2010/main" xmlns="">
                  <a14:imgLayer r:embed="rId3">
                    <a14:imgEffect>
                      <a14:artisticPaintBrush/>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3" name="מלבן 2"/>
          <p:cNvSpPr/>
          <p:nvPr/>
        </p:nvSpPr>
        <p:spPr>
          <a:xfrm>
            <a:off x="6629400" y="0"/>
            <a:ext cx="2514600" cy="683297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he-IL"/>
          </a:p>
        </p:txBody>
      </p:sp>
      <p:sp>
        <p:nvSpPr>
          <p:cNvPr id="2" name="Title 1"/>
          <p:cNvSpPr>
            <a:spLocks noGrp="1"/>
          </p:cNvSpPr>
          <p:nvPr>
            <p:ph type="ctrTitle"/>
          </p:nvPr>
        </p:nvSpPr>
        <p:spPr>
          <a:xfrm>
            <a:off x="1828800" y="1934363"/>
            <a:ext cx="7696200" cy="1189837"/>
          </a:xfrm>
        </p:spPr>
        <p:txBody>
          <a:bodyPr>
            <a:normAutofit fontScale="90000"/>
          </a:bodyPr>
          <a:lstStyle/>
          <a:p>
            <a:r>
              <a:rPr lang="he-IL" dirty="0">
                <a:solidFill>
                  <a:schemeClr val="bg2">
                    <a:lumMod val="60000"/>
                    <a:lumOff val="40000"/>
                  </a:schemeClr>
                </a:solidFill>
              </a:rPr>
              <a:t>איתור</a:t>
            </a:r>
            <a:r>
              <a:rPr lang="he-IL" dirty="0">
                <a:solidFill>
                  <a:schemeClr val="bg1"/>
                </a:solidFill>
              </a:rPr>
              <a:t> </a:t>
            </a:r>
            <a:r>
              <a:rPr lang="he-IL" dirty="0">
                <a:solidFill>
                  <a:schemeClr val="bg2">
                    <a:lumMod val="60000"/>
                    <a:lumOff val="40000"/>
                  </a:schemeClr>
                </a:solidFill>
              </a:rPr>
              <a:t>וזיהוי ילדים בסיכון </a:t>
            </a:r>
            <a:br>
              <a:rPr lang="he-IL" dirty="0">
                <a:solidFill>
                  <a:schemeClr val="bg2">
                    <a:lumMod val="60000"/>
                    <a:lumOff val="40000"/>
                  </a:schemeClr>
                </a:solidFill>
              </a:rPr>
            </a:br>
            <a:r>
              <a:rPr lang="he-IL" dirty="0">
                <a:solidFill>
                  <a:schemeClr val="bg2">
                    <a:lumMod val="60000"/>
                    <a:lumOff val="40000"/>
                  </a:schemeClr>
                </a:solidFill>
              </a:rPr>
              <a:t>להתעללות הזנחה או פגיעה </a:t>
            </a:r>
            <a:endParaRPr lang="en-US" dirty="0">
              <a:solidFill>
                <a:schemeClr val="bg2">
                  <a:lumMod val="60000"/>
                  <a:lumOff val="40000"/>
                </a:schemeClr>
              </a:solidFill>
            </a:endParaRPr>
          </a:p>
        </p:txBody>
      </p:sp>
      <p:sp>
        <p:nvSpPr>
          <p:cNvPr id="4" name="מלבן 3"/>
          <p:cNvSpPr/>
          <p:nvPr/>
        </p:nvSpPr>
        <p:spPr>
          <a:xfrm>
            <a:off x="3581400" y="3124200"/>
            <a:ext cx="4572000" cy="923330"/>
          </a:xfrm>
          <a:prstGeom prst="rect">
            <a:avLst/>
          </a:prstGeom>
        </p:spPr>
        <p:txBody>
          <a:bodyPr>
            <a:spAutoFit/>
          </a:bodyPr>
          <a:lstStyle/>
          <a:p>
            <a:pPr algn="ctr"/>
            <a:r>
              <a:rPr lang="he-IL" b="1" dirty="0">
                <a:solidFill>
                  <a:schemeClr val="bg2"/>
                </a:solidFill>
                <a:effectLst>
                  <a:outerShdw blurRad="38100" dist="38100" dir="2700000" algn="tl">
                    <a:srgbClr val="000000">
                      <a:alpha val="43137"/>
                    </a:srgbClr>
                  </a:outerShdw>
                </a:effectLst>
                <a:latin typeface="Adobe Heiti Std R" pitchFamily="34" charset="-128"/>
                <a:ea typeface="Adobe Heiti Std R" pitchFamily="34" charset="-128"/>
              </a:rPr>
              <a:t>היחידה למיניות ומניעת פגיעה בילדים ובני נוער</a:t>
            </a:r>
          </a:p>
          <a:p>
            <a:pPr algn="ctr"/>
            <a:r>
              <a:rPr lang="he-IL" b="1" dirty="0">
                <a:solidFill>
                  <a:schemeClr val="bg2"/>
                </a:solidFill>
                <a:effectLst>
                  <a:outerShdw blurRad="38100" dist="38100" dir="2700000" algn="tl">
                    <a:srgbClr val="000000">
                      <a:alpha val="43137"/>
                    </a:srgbClr>
                  </a:outerShdw>
                </a:effectLst>
                <a:latin typeface="Adobe Heiti Std R" pitchFamily="34" charset="-128"/>
                <a:ea typeface="Adobe Heiti Std R" pitchFamily="34" charset="-128"/>
              </a:rPr>
              <a:t>אגף </a:t>
            </a:r>
            <a:r>
              <a:rPr lang="he-IL" b="1" dirty="0" err="1">
                <a:solidFill>
                  <a:schemeClr val="bg2"/>
                </a:solidFill>
                <a:effectLst>
                  <a:outerShdw blurRad="38100" dist="38100" dir="2700000" algn="tl">
                    <a:srgbClr val="000000">
                      <a:alpha val="43137"/>
                    </a:srgbClr>
                  </a:outerShdw>
                </a:effectLst>
                <a:latin typeface="Adobe Heiti Std R" pitchFamily="34" charset="-128"/>
                <a:ea typeface="Adobe Heiti Std R" pitchFamily="34" charset="-128"/>
              </a:rPr>
              <a:t>תוכניות</a:t>
            </a:r>
            <a:r>
              <a:rPr lang="he-IL" b="1" dirty="0">
                <a:solidFill>
                  <a:schemeClr val="bg2"/>
                </a:solidFill>
                <a:effectLst>
                  <a:outerShdw blurRad="38100" dist="38100" dir="2700000" algn="tl">
                    <a:srgbClr val="000000">
                      <a:alpha val="43137"/>
                    </a:srgbClr>
                  </a:outerShdw>
                </a:effectLst>
                <a:latin typeface="Adobe Heiti Std R" pitchFamily="34" charset="-128"/>
                <a:ea typeface="Adobe Heiti Std R" pitchFamily="34" charset="-128"/>
              </a:rPr>
              <a:t> סיוע ומניעה</a:t>
            </a:r>
          </a:p>
          <a:p>
            <a:pPr algn="ctr"/>
            <a:r>
              <a:rPr lang="he-IL" b="1" dirty="0">
                <a:solidFill>
                  <a:schemeClr val="bg2"/>
                </a:solidFill>
                <a:effectLst>
                  <a:outerShdw blurRad="38100" dist="38100" dir="2700000" algn="tl">
                    <a:srgbClr val="000000">
                      <a:alpha val="43137"/>
                    </a:srgbClr>
                  </a:outerShdw>
                </a:effectLst>
                <a:latin typeface="Elephant" pitchFamily="18" charset="0"/>
                <a:ea typeface="Adobe Heiti Std R" pitchFamily="34" charset="-128"/>
              </a:rPr>
              <a:t>שפ"י, משרד החינוך</a:t>
            </a:r>
          </a:p>
        </p:txBody>
      </p:sp>
    </p:spTree>
    <p:extLst>
      <p:ext uri="{BB962C8B-B14F-4D97-AF65-F5344CB8AC3E}">
        <p14:creationId xmlns:p14="http://schemas.microsoft.com/office/powerpoint/2010/main" xmlns="" val="27213641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990600" y="1143000"/>
            <a:ext cx="7048500" cy="4591263"/>
            <a:chOff x="2362200" y="1698848"/>
            <a:chExt cx="4471987" cy="3482752"/>
          </a:xfrm>
          <a:effectLst>
            <a:outerShdw blurRad="63500" dist="12700" dir="4200000" sy="23000" kx="1200000" algn="br" rotWithShape="0">
              <a:prstClr val="black">
                <a:alpha val="18000"/>
              </a:prstClr>
            </a:outerShdw>
            <a:reflection blurRad="6350" stA="52000" endA="300" endPos="35000" dir="5400000" sy="-100000" algn="bl" rotWithShape="0"/>
          </a:effectLst>
        </p:grpSpPr>
        <p:sp>
          <p:nvSpPr>
            <p:cNvPr id="23" name="Rounded Rectangle 22"/>
            <p:cNvSpPr/>
            <p:nvPr/>
          </p:nvSpPr>
          <p:spPr>
            <a:xfrm>
              <a:off x="3457576" y="3543301"/>
              <a:ext cx="2286000" cy="1638299"/>
            </a:xfrm>
            <a:prstGeom prst="roundRect">
              <a:avLst>
                <a:gd name="adj" fmla="val 10417"/>
              </a:avLst>
            </a:prstGeom>
            <a:solidFill>
              <a:schemeClr val="accent5">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olded Corner 23"/>
            <p:cNvSpPr/>
            <p:nvPr/>
          </p:nvSpPr>
          <p:spPr>
            <a:xfrm rot="10800000">
              <a:off x="3566666" y="1698848"/>
              <a:ext cx="2052637" cy="2943222"/>
            </a:xfrm>
            <a:prstGeom prst="foldedCorner">
              <a:avLst>
                <a:gd name="adj" fmla="val 0"/>
              </a:avLst>
            </a:prstGeom>
            <a:gradFill>
              <a:gsLst>
                <a:gs pos="1000">
                  <a:schemeClr val="bg1">
                    <a:lumMod val="85000"/>
                  </a:schemeClr>
                </a:gs>
                <a:gs pos="62000">
                  <a:schemeClr val="bg1"/>
                </a:gs>
              </a:gsLst>
              <a:lin ang="5400000" scaled="0"/>
            </a:gradFill>
            <a:ln w="12700">
              <a:solidFill>
                <a:srgbClr val="5C5C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Pie 24"/>
            <p:cNvSpPr/>
            <p:nvPr/>
          </p:nvSpPr>
          <p:spPr>
            <a:xfrm rot="16200000">
              <a:off x="2730657" y="3327243"/>
              <a:ext cx="1425262" cy="2162175"/>
            </a:xfrm>
            <a:prstGeom prst="pie">
              <a:avLst>
                <a:gd name="adj1" fmla="val 0"/>
                <a:gd name="adj2" fmla="val 10791798"/>
              </a:avLst>
            </a:prstGeom>
            <a:gradFill>
              <a:gsLst>
                <a:gs pos="10000">
                  <a:schemeClr val="accent5"/>
                </a:gs>
                <a:gs pos="34000">
                  <a:schemeClr val="accent6"/>
                </a:gs>
              </a:gsLst>
              <a:lin ang="4200000" scaled="0"/>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Pie 25"/>
            <p:cNvSpPr/>
            <p:nvPr/>
          </p:nvSpPr>
          <p:spPr>
            <a:xfrm rot="5400000">
              <a:off x="5040469" y="3336769"/>
              <a:ext cx="1425262" cy="2162175"/>
            </a:xfrm>
            <a:prstGeom prst="pie">
              <a:avLst>
                <a:gd name="adj1" fmla="val 0"/>
                <a:gd name="adj2" fmla="val 10791798"/>
              </a:avLst>
            </a:prstGeom>
            <a:gradFill flip="none" rotWithShape="1">
              <a:gsLst>
                <a:gs pos="14000">
                  <a:schemeClr val="accent5"/>
                </a:gs>
                <a:gs pos="50000">
                  <a:schemeClr val="accent6"/>
                </a:gs>
              </a:gsLst>
              <a:lin ang="8400000" scaled="0"/>
              <a:tileRect/>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Round Same Side Corner Rectangle 26"/>
            <p:cNvSpPr/>
            <p:nvPr/>
          </p:nvSpPr>
          <p:spPr>
            <a:xfrm>
              <a:off x="3686175" y="3962401"/>
              <a:ext cx="1847851" cy="1219199"/>
            </a:xfrm>
            <a:prstGeom prst="round2SameRect">
              <a:avLst>
                <a:gd name="adj1" fmla="val 50000"/>
                <a:gd name="adj2" fmla="val 0"/>
              </a:avLst>
            </a:prstGeom>
            <a:gradFill flip="none" rotWithShape="1">
              <a:gsLst>
                <a:gs pos="0">
                  <a:schemeClr val="accent5"/>
                </a:gs>
                <a:gs pos="75000">
                  <a:schemeClr val="accent6"/>
                </a:gs>
              </a:gsLst>
              <a:lin ang="13500000" scaled="1"/>
              <a:tileRect/>
            </a:gradFill>
            <a:ln w="12700">
              <a:solidFill>
                <a:schemeClr val="bg1"/>
              </a:solidFill>
            </a:ln>
            <a:effectLst>
              <a:outerShdw blurRad="50800" dist="38100" dir="10800000" algn="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AutoShape 64"/>
          <p:cNvSpPr>
            <a:spLocks noChangeArrowheads="1"/>
          </p:cNvSpPr>
          <p:nvPr/>
        </p:nvSpPr>
        <p:spPr bwMode="gray">
          <a:xfrm>
            <a:off x="990600" y="227939"/>
            <a:ext cx="7239000" cy="6096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he-IL" sz="2800" dirty="0">
                <a:solidFill>
                  <a:schemeClr val="tx1">
                    <a:lumMod val="50000"/>
                  </a:schemeClr>
                </a:solidFill>
              </a:rPr>
              <a:t>מהי התעללות בילדים?</a:t>
            </a:r>
          </a:p>
        </p:txBody>
      </p:sp>
      <p:sp>
        <p:nvSpPr>
          <p:cNvPr id="38" name="AutoShape 64"/>
          <p:cNvSpPr>
            <a:spLocks noChangeArrowheads="1"/>
          </p:cNvSpPr>
          <p:nvPr/>
        </p:nvSpPr>
        <p:spPr bwMode="gray">
          <a:xfrm>
            <a:off x="6781357" y="2339110"/>
            <a:ext cx="1350953" cy="4572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endParaRPr lang="en-US" sz="1500" b="1" dirty="0">
              <a:solidFill>
                <a:srgbClr val="2AD713"/>
              </a:solidFill>
            </a:endParaRPr>
          </a:p>
        </p:txBody>
      </p:sp>
      <p:sp>
        <p:nvSpPr>
          <p:cNvPr id="40" name="AutoShape 64"/>
          <p:cNvSpPr>
            <a:spLocks noChangeArrowheads="1"/>
          </p:cNvSpPr>
          <p:nvPr/>
        </p:nvSpPr>
        <p:spPr bwMode="gray">
          <a:xfrm>
            <a:off x="3703407" y="1197131"/>
            <a:ext cx="1679197" cy="4572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he-IL" sz="2400" b="1" dirty="0">
                <a:solidFill>
                  <a:srgbClr val="E20000"/>
                </a:solidFill>
              </a:rPr>
              <a:t>הגדרה:</a:t>
            </a:r>
            <a:r>
              <a:rPr lang="he-IL" sz="1700" b="1" dirty="0">
                <a:solidFill>
                  <a:srgbClr val="E20000"/>
                </a:solidFill>
              </a:rPr>
              <a:t> </a:t>
            </a:r>
            <a:endParaRPr lang="en-US" sz="1700" b="1" dirty="0">
              <a:solidFill>
                <a:srgbClr val="E20000"/>
              </a:solidFill>
            </a:endParaRPr>
          </a:p>
        </p:txBody>
      </p:sp>
      <p:sp>
        <p:nvSpPr>
          <p:cNvPr id="42" name="Rectangle 41"/>
          <p:cNvSpPr/>
          <p:nvPr/>
        </p:nvSpPr>
        <p:spPr>
          <a:xfrm>
            <a:off x="3159188" y="1801357"/>
            <a:ext cx="2748857" cy="2215991"/>
          </a:xfrm>
          <a:prstGeom prst="rect">
            <a:avLst/>
          </a:prstGeom>
        </p:spPr>
        <p:txBody>
          <a:bodyPr wrap="square">
            <a:spAutoFit/>
          </a:bodyPr>
          <a:lstStyle/>
          <a:p>
            <a:pPr algn="ctr" rtl="1"/>
            <a:r>
              <a:rPr lang="he-IL" dirty="0">
                <a:latin typeface="+mj-lt"/>
              </a:rPr>
              <a:t>שימוש לרעה בכוח, בסמכות בתפקיד או מעמד.</a:t>
            </a:r>
          </a:p>
          <a:p>
            <a:pPr lvl="0" algn="ctr" rtl="1"/>
            <a:r>
              <a:rPr lang="he-IL" dirty="0">
                <a:solidFill>
                  <a:prstClr val="black"/>
                </a:solidFill>
              </a:rPr>
              <a:t>כיום מוגדרת התעללות בילדים כפגיעה פיזית מינית או נפשית, אם במעשה, אם במחדל ואם בהזנחה מתמשכת.</a:t>
            </a:r>
          </a:p>
          <a:p>
            <a:pPr algn="ctr" rtl="1"/>
            <a:endParaRPr lang="en-US" sz="1200" dirty="0">
              <a:latin typeface="+mj-lt"/>
            </a:endParaRPr>
          </a:p>
        </p:txBody>
      </p:sp>
      <p:pic>
        <p:nvPicPr>
          <p:cNvPr id="34" name="תמונה 3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962400" y="4412534"/>
            <a:ext cx="1186901" cy="1186901"/>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oup 67"/>
          <p:cNvGrpSpPr/>
          <p:nvPr/>
        </p:nvGrpSpPr>
        <p:grpSpPr>
          <a:xfrm>
            <a:off x="1426864" y="4387062"/>
            <a:ext cx="3424161" cy="1749157"/>
            <a:chOff x="5292986" y="3733798"/>
            <a:chExt cx="3741864" cy="2057400"/>
          </a:xfrm>
          <a:effectLst>
            <a:outerShdw blurRad="38100" dir="15000000" sy="23000" kx="1200000" algn="br" rotWithShape="0">
              <a:prstClr val="black">
                <a:alpha val="20000"/>
              </a:prstClr>
            </a:outerShdw>
          </a:effectLst>
        </p:grpSpPr>
        <p:sp>
          <p:nvSpPr>
            <p:cNvPr id="73" name="Trapezoid 72"/>
            <p:cNvSpPr/>
            <p:nvPr/>
          </p:nvSpPr>
          <p:spPr>
            <a:xfrm>
              <a:off x="6184439" y="3733798"/>
              <a:ext cx="1960316" cy="752036"/>
            </a:xfrm>
            <a:prstGeom prst="trapezoid">
              <a:avLst>
                <a:gd name="adj" fmla="val 122266"/>
              </a:avLst>
            </a:prstGeom>
            <a:solidFill>
              <a:srgbClr val="0763F9"/>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ounded Rectangle 68"/>
            <p:cNvSpPr/>
            <p:nvPr/>
          </p:nvSpPr>
          <p:spPr>
            <a:xfrm>
              <a:off x="6200967" y="4458680"/>
              <a:ext cx="1929495" cy="1325874"/>
            </a:xfrm>
            <a:prstGeom prst="roundRect">
              <a:avLst>
                <a:gd name="adj" fmla="val 3216"/>
              </a:avLst>
            </a:prstGeom>
            <a:solidFill>
              <a:srgbClr val="0763F9"/>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Pie 69"/>
            <p:cNvSpPr/>
            <p:nvPr/>
          </p:nvSpPr>
          <p:spPr>
            <a:xfrm rot="16200000">
              <a:off x="5555198" y="4220222"/>
              <a:ext cx="1266651" cy="1791075"/>
            </a:xfrm>
            <a:prstGeom prst="pie">
              <a:avLst>
                <a:gd name="adj1" fmla="val 0"/>
                <a:gd name="adj2" fmla="val 10791798"/>
              </a:avLst>
            </a:prstGeom>
            <a:gradFill flip="none" rotWithShape="1">
              <a:gsLst>
                <a:gs pos="18000">
                  <a:schemeClr val="accent1"/>
                </a:gs>
                <a:gs pos="67000">
                  <a:srgbClr val="065DEA"/>
                </a:gs>
              </a:gsLst>
              <a:lin ang="8100000" scaled="1"/>
              <a:tileRect/>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1" name="Pie 70"/>
            <p:cNvSpPr/>
            <p:nvPr/>
          </p:nvSpPr>
          <p:spPr>
            <a:xfrm rot="5400000">
              <a:off x="7505988" y="4218548"/>
              <a:ext cx="1266650" cy="1791075"/>
            </a:xfrm>
            <a:prstGeom prst="pie">
              <a:avLst>
                <a:gd name="adj1" fmla="val 0"/>
                <a:gd name="adj2" fmla="val 10791798"/>
              </a:avLst>
            </a:prstGeom>
            <a:gradFill flip="none" rotWithShape="1">
              <a:gsLst>
                <a:gs pos="18000">
                  <a:schemeClr val="accent1"/>
                </a:gs>
                <a:gs pos="68000">
                  <a:srgbClr val="065DEA"/>
                </a:gs>
              </a:gsLst>
              <a:lin ang="2700000" scaled="1"/>
              <a:tileRect/>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2" name="Round Same Side Corner Rectangle 71"/>
            <p:cNvSpPr/>
            <p:nvPr/>
          </p:nvSpPr>
          <p:spPr>
            <a:xfrm>
              <a:off x="6400800" y="4724398"/>
              <a:ext cx="1546161" cy="1066800"/>
            </a:xfrm>
            <a:prstGeom prst="round2SameRect">
              <a:avLst>
                <a:gd name="adj1" fmla="val 50000"/>
                <a:gd name="adj2" fmla="val 0"/>
              </a:avLst>
            </a:prstGeom>
            <a:gradFill flip="none" rotWithShape="1">
              <a:gsLst>
                <a:gs pos="40000">
                  <a:srgbClr val="19C3FF"/>
                </a:gs>
                <a:gs pos="100000">
                  <a:srgbClr val="0883F2"/>
                </a:gs>
              </a:gsLst>
              <a:lin ang="4200000" scaled="0"/>
              <a:tileRect/>
            </a:gradFill>
            <a:ln w="12700">
              <a:solidFill>
                <a:schemeClr val="bg1"/>
              </a:solidFill>
            </a:ln>
            <a:effectLst>
              <a:outerShdw blurRad="50800" dist="38100" dir="10800000" algn="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p:cNvGrpSpPr/>
          <p:nvPr/>
        </p:nvGrpSpPr>
        <p:grpSpPr>
          <a:xfrm>
            <a:off x="2199858" y="571614"/>
            <a:ext cx="7544975" cy="4006650"/>
            <a:chOff x="4335336" y="1384157"/>
            <a:chExt cx="3741864" cy="3035443"/>
          </a:xfrm>
          <a:effectLst>
            <a:outerShdw blurRad="38100" dir="16560000" sy="23000" kx="-1200000" algn="bl" rotWithShape="0">
              <a:prstClr val="black">
                <a:alpha val="16000"/>
              </a:prstClr>
            </a:outerShdw>
          </a:effectLst>
        </p:grpSpPr>
        <p:sp>
          <p:nvSpPr>
            <p:cNvPr id="76" name="Trapezoid 75"/>
            <p:cNvSpPr/>
            <p:nvPr/>
          </p:nvSpPr>
          <p:spPr>
            <a:xfrm>
              <a:off x="5226789" y="2223704"/>
              <a:ext cx="1960316" cy="890532"/>
            </a:xfrm>
            <a:prstGeom prst="trapezoid">
              <a:avLst>
                <a:gd name="adj" fmla="val 106207"/>
              </a:avLst>
            </a:prstGeom>
            <a:solidFill>
              <a:srgbClr val="0763F9"/>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ounded Rectangle 76"/>
            <p:cNvSpPr/>
            <p:nvPr/>
          </p:nvSpPr>
          <p:spPr>
            <a:xfrm>
              <a:off x="5243317" y="3087082"/>
              <a:ext cx="1929495" cy="1325874"/>
            </a:xfrm>
            <a:prstGeom prst="roundRect">
              <a:avLst>
                <a:gd name="adj" fmla="val 3216"/>
              </a:avLst>
            </a:prstGeom>
            <a:solidFill>
              <a:srgbClr val="0763F9"/>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olded Corner 82"/>
            <p:cNvSpPr/>
            <p:nvPr/>
          </p:nvSpPr>
          <p:spPr>
            <a:xfrm rot="10800000">
              <a:off x="5327817" y="1384157"/>
              <a:ext cx="1753296" cy="2600069"/>
            </a:xfrm>
            <a:prstGeom prst="foldedCorner">
              <a:avLst>
                <a:gd name="adj" fmla="val 0"/>
              </a:avLst>
            </a:prstGeom>
            <a:gradFill>
              <a:gsLst>
                <a:gs pos="1000">
                  <a:schemeClr val="bg1">
                    <a:lumMod val="85000"/>
                  </a:schemeClr>
                </a:gs>
                <a:gs pos="62000">
                  <a:schemeClr val="bg1"/>
                </a:gs>
              </a:gsLst>
              <a:lin ang="5400000" scaled="0"/>
            </a:gradFill>
            <a:ln w="12700">
              <a:solidFill>
                <a:srgbClr val="5C5C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Pie 77"/>
            <p:cNvSpPr/>
            <p:nvPr/>
          </p:nvSpPr>
          <p:spPr>
            <a:xfrm rot="16200000">
              <a:off x="4597548" y="2848624"/>
              <a:ext cx="1266651" cy="1791075"/>
            </a:xfrm>
            <a:prstGeom prst="pie">
              <a:avLst>
                <a:gd name="adj1" fmla="val 0"/>
                <a:gd name="adj2" fmla="val 10791798"/>
              </a:avLst>
            </a:prstGeom>
            <a:gradFill flip="none" rotWithShape="1">
              <a:gsLst>
                <a:gs pos="18000">
                  <a:schemeClr val="accent1"/>
                </a:gs>
                <a:gs pos="67000">
                  <a:srgbClr val="065DEA"/>
                </a:gs>
              </a:gsLst>
              <a:lin ang="8100000" scaled="1"/>
              <a:tileRect/>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9" name="Pie 78"/>
            <p:cNvSpPr/>
            <p:nvPr/>
          </p:nvSpPr>
          <p:spPr>
            <a:xfrm rot="5400000">
              <a:off x="6548338" y="2846950"/>
              <a:ext cx="1266650" cy="1791075"/>
            </a:xfrm>
            <a:prstGeom prst="pie">
              <a:avLst>
                <a:gd name="adj1" fmla="val 0"/>
                <a:gd name="adj2" fmla="val 10791798"/>
              </a:avLst>
            </a:prstGeom>
            <a:gradFill flip="none" rotWithShape="1">
              <a:gsLst>
                <a:gs pos="18000">
                  <a:schemeClr val="accent1"/>
                </a:gs>
                <a:gs pos="68000">
                  <a:srgbClr val="065DEA"/>
                </a:gs>
              </a:gsLst>
              <a:lin ang="2700000" scaled="1"/>
              <a:tileRect/>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0" name="Round Same Side Corner Rectangle 79"/>
            <p:cNvSpPr/>
            <p:nvPr/>
          </p:nvSpPr>
          <p:spPr>
            <a:xfrm>
              <a:off x="5443150" y="3352800"/>
              <a:ext cx="1546161" cy="1066800"/>
            </a:xfrm>
            <a:prstGeom prst="round2SameRect">
              <a:avLst>
                <a:gd name="adj1" fmla="val 50000"/>
                <a:gd name="adj2" fmla="val 0"/>
              </a:avLst>
            </a:prstGeom>
            <a:gradFill flip="none" rotWithShape="1">
              <a:gsLst>
                <a:gs pos="40000">
                  <a:srgbClr val="19C3FF"/>
                </a:gs>
                <a:gs pos="100000">
                  <a:srgbClr val="0883F2"/>
                </a:gs>
              </a:gsLst>
              <a:lin ang="4200000" scaled="0"/>
              <a:tileRect/>
            </a:gradFill>
            <a:ln w="12700">
              <a:solidFill>
                <a:schemeClr val="bg1"/>
              </a:solidFill>
            </a:ln>
            <a:effectLst>
              <a:outerShdw blurRad="50800" dist="38100" dir="10800000" algn="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AutoShape 64"/>
          <p:cNvSpPr>
            <a:spLocks noChangeArrowheads="1"/>
          </p:cNvSpPr>
          <p:nvPr/>
        </p:nvSpPr>
        <p:spPr bwMode="gray">
          <a:xfrm>
            <a:off x="707562" y="-31313"/>
            <a:ext cx="7239000" cy="6096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en-US" sz="2800" dirty="0">
                <a:solidFill>
                  <a:schemeClr val="tx1">
                    <a:lumMod val="50000"/>
                  </a:schemeClr>
                </a:solidFill>
              </a:rPr>
              <a:t> </a:t>
            </a:r>
            <a:r>
              <a:rPr lang="he-IL" sz="2800" dirty="0">
                <a:solidFill>
                  <a:schemeClr val="tx1">
                    <a:lumMod val="50000"/>
                  </a:schemeClr>
                </a:solidFill>
              </a:rPr>
              <a:t>קיימים 4 סוגים של </a:t>
            </a:r>
            <a:r>
              <a:rPr lang="he-IL" sz="2800" b="1" dirty="0">
                <a:solidFill>
                  <a:schemeClr val="accent2"/>
                </a:solidFill>
              </a:rPr>
              <a:t>התעללות</a:t>
            </a:r>
            <a:r>
              <a:rPr lang="he-IL" sz="2800" b="1" dirty="0">
                <a:solidFill>
                  <a:srgbClr val="0583CD"/>
                </a:solidFill>
              </a:rPr>
              <a:t>:</a:t>
            </a:r>
          </a:p>
        </p:txBody>
      </p:sp>
      <p:grpSp>
        <p:nvGrpSpPr>
          <p:cNvPr id="31" name="Group 30"/>
          <p:cNvGrpSpPr/>
          <p:nvPr/>
        </p:nvGrpSpPr>
        <p:grpSpPr>
          <a:xfrm>
            <a:off x="528350" y="2542426"/>
            <a:ext cx="3607874" cy="1514189"/>
            <a:chOff x="5292986" y="4387250"/>
            <a:chExt cx="3741864" cy="1403948"/>
          </a:xfrm>
          <a:effectLst>
            <a:outerShdw blurRad="38100" dir="16560000" sy="23000" kx="-1200000" algn="bl" rotWithShape="0">
              <a:prstClr val="black">
                <a:alpha val="16000"/>
              </a:prstClr>
            </a:outerShdw>
            <a:reflection blurRad="6350" stA="52000" endA="300" endPos="35000" dir="5400000" sy="-100000" algn="bl" rotWithShape="0"/>
          </a:effectLst>
        </p:grpSpPr>
        <p:sp>
          <p:nvSpPr>
            <p:cNvPr id="53" name="Rounded Rectangle 52"/>
            <p:cNvSpPr/>
            <p:nvPr/>
          </p:nvSpPr>
          <p:spPr>
            <a:xfrm>
              <a:off x="6197711" y="4404503"/>
              <a:ext cx="1933313" cy="1380051"/>
            </a:xfrm>
            <a:prstGeom prst="roundRect">
              <a:avLst>
                <a:gd name="adj" fmla="val 8103"/>
              </a:avLst>
            </a:prstGeom>
            <a:solidFill>
              <a:srgbClr val="054DC3"/>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Pie 54"/>
            <p:cNvSpPr/>
            <p:nvPr/>
          </p:nvSpPr>
          <p:spPr>
            <a:xfrm rot="16200000">
              <a:off x="5555198" y="4220222"/>
              <a:ext cx="1266651" cy="1791075"/>
            </a:xfrm>
            <a:prstGeom prst="pie">
              <a:avLst>
                <a:gd name="adj1" fmla="val 0"/>
                <a:gd name="adj2" fmla="val 10791798"/>
              </a:avLst>
            </a:prstGeom>
            <a:gradFill flip="none" rotWithShape="1">
              <a:gsLst>
                <a:gs pos="18000">
                  <a:schemeClr val="accent1"/>
                </a:gs>
                <a:gs pos="67000">
                  <a:srgbClr val="065DEA"/>
                </a:gs>
              </a:gsLst>
              <a:lin ang="8100000" scaled="1"/>
              <a:tileRect/>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 name="Pie 55"/>
            <p:cNvSpPr/>
            <p:nvPr/>
          </p:nvSpPr>
          <p:spPr>
            <a:xfrm rot="5400000">
              <a:off x="7505988" y="4218548"/>
              <a:ext cx="1266650" cy="1791075"/>
            </a:xfrm>
            <a:prstGeom prst="pie">
              <a:avLst>
                <a:gd name="adj1" fmla="val 0"/>
                <a:gd name="adj2" fmla="val 10791798"/>
              </a:avLst>
            </a:prstGeom>
            <a:gradFill flip="none" rotWithShape="1">
              <a:gsLst>
                <a:gs pos="18000">
                  <a:schemeClr val="accent1"/>
                </a:gs>
                <a:gs pos="68000">
                  <a:srgbClr val="065DEA"/>
                </a:gs>
              </a:gsLst>
              <a:lin ang="2700000" scaled="1"/>
              <a:tileRect/>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7" name="Round Same Side Corner Rectangle 56"/>
            <p:cNvSpPr/>
            <p:nvPr/>
          </p:nvSpPr>
          <p:spPr>
            <a:xfrm>
              <a:off x="6400800" y="4724398"/>
              <a:ext cx="1546161" cy="1066800"/>
            </a:xfrm>
            <a:prstGeom prst="round2SameRect">
              <a:avLst>
                <a:gd name="adj1" fmla="val 50000"/>
                <a:gd name="adj2" fmla="val 0"/>
              </a:avLst>
            </a:prstGeom>
            <a:gradFill flip="none" rotWithShape="1">
              <a:gsLst>
                <a:gs pos="40000">
                  <a:srgbClr val="19C3FF"/>
                </a:gs>
                <a:gs pos="100000">
                  <a:srgbClr val="0883F2"/>
                </a:gs>
              </a:gsLst>
              <a:lin ang="4200000" scaled="0"/>
              <a:tileRect/>
            </a:gradFill>
            <a:ln w="12700">
              <a:solidFill>
                <a:schemeClr val="bg1"/>
              </a:solidFill>
            </a:ln>
            <a:effectLst>
              <a:outerShdw blurRad="50800" dist="38100" dir="10800000" algn="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rapezoid 17"/>
            <p:cNvSpPr/>
            <p:nvPr/>
          </p:nvSpPr>
          <p:spPr>
            <a:xfrm rot="10800000">
              <a:off x="6290520" y="4387250"/>
              <a:ext cx="1769476" cy="794347"/>
            </a:xfrm>
            <a:prstGeom prst="trapezoid">
              <a:avLst>
                <a:gd name="adj" fmla="val 109939"/>
              </a:avLst>
            </a:prstGeom>
            <a:gradFill flip="none" rotWithShape="1">
              <a:gsLst>
                <a:gs pos="28000">
                  <a:srgbClr val="33CAFF"/>
                </a:gs>
                <a:gs pos="74000">
                  <a:srgbClr val="03ABF7"/>
                </a:gs>
              </a:gsLst>
              <a:lin ang="16200000" scaled="1"/>
              <a:tileRect/>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7" name="Rounded Rectangle 66"/>
          <p:cNvSpPr/>
          <p:nvPr/>
        </p:nvSpPr>
        <p:spPr>
          <a:xfrm>
            <a:off x="4423702" y="4801013"/>
            <a:ext cx="1890444" cy="1222700"/>
          </a:xfrm>
          <a:prstGeom prst="roundRect">
            <a:avLst>
              <a:gd name="adj" fmla="val 7478"/>
            </a:avLst>
          </a:prstGeom>
          <a:gradFill flip="none" rotWithShape="1">
            <a:gsLst>
              <a:gs pos="23000">
                <a:srgbClr val="2FC9FF"/>
              </a:gs>
              <a:gs pos="82000">
                <a:srgbClr val="066DEA"/>
              </a:gs>
            </a:gsLst>
            <a:lin ang="2700000" scaled="1"/>
            <a:tileRect/>
          </a:gradFill>
          <a:ln w="9525">
            <a:solidFill>
              <a:schemeClr val="bg1"/>
            </a:solidFill>
          </a:ln>
          <a:effectLst>
            <a:outerShdw blurRad="38100" dir="15000000" sy="23000" kx="1200000" algn="br" rotWithShape="0">
              <a:prstClr val="black">
                <a:alpha val="2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p:nvSpPr>
        <p:spPr>
          <a:xfrm>
            <a:off x="664487" y="4692976"/>
            <a:ext cx="1304915" cy="1384995"/>
          </a:xfrm>
          <a:prstGeom prst="rect">
            <a:avLst/>
          </a:prstGeom>
          <a:ln w="3175"/>
        </p:spPr>
        <p:style>
          <a:lnRef idx="2">
            <a:schemeClr val="dk1"/>
          </a:lnRef>
          <a:fillRef idx="1">
            <a:schemeClr val="lt1"/>
          </a:fillRef>
          <a:effectRef idx="0">
            <a:schemeClr val="dk1"/>
          </a:effectRef>
          <a:fontRef idx="minor">
            <a:schemeClr val="dk1"/>
          </a:fontRef>
        </p:style>
        <p:txBody>
          <a:bodyPr wrap="square">
            <a:spAutoFit/>
          </a:bodyPr>
          <a:lstStyle/>
          <a:p>
            <a:pPr algn="r"/>
            <a:r>
              <a:rPr lang="he-IL" sz="1400" dirty="0">
                <a:solidFill>
                  <a:srgbClr val="000000"/>
                </a:solidFill>
                <a:latin typeface="+mj-lt"/>
              </a:rPr>
              <a:t>כל שימוש  מיני בילדים ומתבגרים לסיפוק דרישותיו ורצונותיו של המתעלל". </a:t>
            </a:r>
            <a:endParaRPr lang="he-IL" sz="1100" dirty="0">
              <a:solidFill>
                <a:srgbClr val="000000"/>
              </a:solidFill>
              <a:latin typeface="+mj-lt"/>
            </a:endParaRPr>
          </a:p>
        </p:txBody>
      </p:sp>
      <p:sp>
        <p:nvSpPr>
          <p:cNvPr id="92" name="AutoShape 64"/>
          <p:cNvSpPr>
            <a:spLocks noChangeArrowheads="1"/>
          </p:cNvSpPr>
          <p:nvPr/>
        </p:nvSpPr>
        <p:spPr bwMode="gray">
          <a:xfrm>
            <a:off x="2455011" y="5467462"/>
            <a:ext cx="1350953" cy="4572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he-IL" b="1" i="1" dirty="0">
                <a:solidFill>
                  <a:schemeClr val="bg1"/>
                </a:solidFill>
              </a:rPr>
              <a:t>התעללות</a:t>
            </a:r>
          </a:p>
          <a:p>
            <a:pPr algn="ctr" fontAlgn="auto">
              <a:spcBef>
                <a:spcPts val="0"/>
              </a:spcBef>
              <a:spcAft>
                <a:spcPts val="0"/>
              </a:spcAft>
              <a:defRPr/>
            </a:pPr>
            <a:r>
              <a:rPr lang="he-IL" b="1" i="1" dirty="0">
                <a:solidFill>
                  <a:schemeClr val="bg1"/>
                </a:solidFill>
              </a:rPr>
              <a:t> מינית</a:t>
            </a:r>
            <a:endParaRPr lang="en-US" b="1" i="1" dirty="0">
              <a:solidFill>
                <a:schemeClr val="bg1"/>
              </a:solidFill>
            </a:endParaRPr>
          </a:p>
        </p:txBody>
      </p:sp>
      <p:sp>
        <p:nvSpPr>
          <p:cNvPr id="93" name="AutoShape 64"/>
          <p:cNvSpPr>
            <a:spLocks noChangeArrowheads="1"/>
          </p:cNvSpPr>
          <p:nvPr/>
        </p:nvSpPr>
        <p:spPr bwMode="gray">
          <a:xfrm>
            <a:off x="5429855" y="3516565"/>
            <a:ext cx="1228050" cy="511539"/>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he-IL" sz="2000" b="1" i="1" dirty="0">
                <a:solidFill>
                  <a:schemeClr val="bg1"/>
                </a:solidFill>
              </a:rPr>
              <a:t>הזנחה</a:t>
            </a:r>
            <a:endParaRPr lang="en-US" sz="2000" b="1" i="1" dirty="0">
              <a:solidFill>
                <a:schemeClr val="bg1"/>
              </a:solidFill>
            </a:endParaRPr>
          </a:p>
        </p:txBody>
      </p:sp>
      <p:sp>
        <p:nvSpPr>
          <p:cNvPr id="94" name="AutoShape 64"/>
          <p:cNvSpPr>
            <a:spLocks noChangeArrowheads="1"/>
          </p:cNvSpPr>
          <p:nvPr/>
        </p:nvSpPr>
        <p:spPr bwMode="gray">
          <a:xfrm>
            <a:off x="4749835" y="4701474"/>
            <a:ext cx="1278782" cy="499422"/>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he-IL" b="1" i="1" dirty="0">
                <a:solidFill>
                  <a:schemeClr val="bg1"/>
                </a:solidFill>
              </a:rPr>
              <a:t>התעללות פיזית</a:t>
            </a:r>
            <a:endParaRPr lang="en-US" b="1" i="1" dirty="0">
              <a:solidFill>
                <a:schemeClr val="bg1"/>
              </a:solidFill>
            </a:endParaRPr>
          </a:p>
        </p:txBody>
      </p:sp>
      <p:grpSp>
        <p:nvGrpSpPr>
          <p:cNvPr id="101" name="Group 100"/>
          <p:cNvGrpSpPr/>
          <p:nvPr/>
        </p:nvGrpSpPr>
        <p:grpSpPr>
          <a:xfrm rot="3400869" flipV="1">
            <a:off x="2040075" y="4798956"/>
            <a:ext cx="1152082" cy="634397"/>
            <a:chOff x="2143457" y="2014217"/>
            <a:chExt cx="994956" cy="512135"/>
          </a:xfrm>
        </p:grpSpPr>
        <p:cxnSp>
          <p:nvCxnSpPr>
            <p:cNvPr id="96" name="Straight Connector 95"/>
            <p:cNvCxnSpPr/>
            <p:nvPr/>
          </p:nvCxnSpPr>
          <p:spPr>
            <a:xfrm flipH="1" flipV="1">
              <a:off x="2143457" y="2014217"/>
              <a:ext cx="961630" cy="474293"/>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98" name="Group 97"/>
            <p:cNvGrpSpPr>
              <a:grpSpLocks noChangeAspect="1"/>
            </p:cNvGrpSpPr>
            <p:nvPr/>
          </p:nvGrpSpPr>
          <p:grpSpPr>
            <a:xfrm>
              <a:off x="3007786" y="2395726"/>
              <a:ext cx="130627" cy="130626"/>
              <a:chOff x="4596880" y="4727814"/>
              <a:chExt cx="442887" cy="442887"/>
            </a:xfrm>
            <a:effectLst/>
          </p:grpSpPr>
          <p:sp>
            <p:nvSpPr>
              <p:cNvPr id="99" name="Oval 98"/>
              <p:cNvSpPr>
                <a:spLocks noChangeAspect="1"/>
              </p:cNvSpPr>
              <p:nvPr/>
            </p:nvSpPr>
            <p:spPr>
              <a:xfrm>
                <a:off x="4596880" y="4727814"/>
                <a:ext cx="442887" cy="442887"/>
              </a:xfrm>
              <a:prstGeom prst="ellipse">
                <a:avLst/>
              </a:prstGeom>
              <a:solidFill>
                <a:schemeClr val="bg1">
                  <a:alpha val="78000"/>
                </a:schemeClr>
              </a:solidFill>
              <a:ln w="15875">
                <a:solidFill>
                  <a:schemeClr val="bg1"/>
                </a:solidFill>
              </a:ln>
              <a:effectLst>
                <a:outerShdw blurRad="50800" dist="38100" dir="2700000" algn="tl" rotWithShape="0">
                  <a:prstClr val="black">
                    <a:alpha val="8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p:cNvSpPr/>
              <p:nvPr/>
            </p:nvSpPr>
            <p:spPr>
              <a:xfrm>
                <a:off x="4679074" y="4786197"/>
                <a:ext cx="358938" cy="249072"/>
              </a:xfrm>
              <a:prstGeom prst="ellipse">
                <a:avLst/>
              </a:prstGeom>
              <a:gradFill>
                <a:gsLst>
                  <a:gs pos="1000">
                    <a:schemeClr val="bg1"/>
                  </a:gs>
                  <a:gs pos="47000">
                    <a:schemeClr val="bg1">
                      <a:alpha val="29000"/>
                    </a:schemeClr>
                  </a:gs>
                  <a:gs pos="100000">
                    <a:schemeClr val="bg1">
                      <a:alpha val="2000"/>
                    </a:schemeClr>
                  </a:gs>
                </a:gsLst>
                <a:lin ang="540000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02" name="Group 101"/>
          <p:cNvGrpSpPr/>
          <p:nvPr/>
        </p:nvGrpSpPr>
        <p:grpSpPr>
          <a:xfrm rot="8375256">
            <a:off x="4899120" y="3840630"/>
            <a:ext cx="637671" cy="273394"/>
            <a:chOff x="2500742" y="2252958"/>
            <a:chExt cx="637671" cy="273394"/>
          </a:xfrm>
        </p:grpSpPr>
        <p:cxnSp>
          <p:nvCxnSpPr>
            <p:cNvPr id="103" name="Straight Connector 102"/>
            <p:cNvCxnSpPr/>
            <p:nvPr/>
          </p:nvCxnSpPr>
          <p:spPr>
            <a:xfrm flipH="1" flipV="1">
              <a:off x="2500742" y="2252958"/>
              <a:ext cx="604346" cy="235552"/>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104" name="Group 103"/>
            <p:cNvGrpSpPr>
              <a:grpSpLocks noChangeAspect="1"/>
            </p:cNvGrpSpPr>
            <p:nvPr/>
          </p:nvGrpSpPr>
          <p:grpSpPr>
            <a:xfrm>
              <a:off x="3007786" y="2395726"/>
              <a:ext cx="130627" cy="130626"/>
              <a:chOff x="4596880" y="4727814"/>
              <a:chExt cx="442887" cy="442887"/>
            </a:xfrm>
            <a:effectLst/>
          </p:grpSpPr>
          <p:sp>
            <p:nvSpPr>
              <p:cNvPr id="105" name="Oval 104"/>
              <p:cNvSpPr>
                <a:spLocks noChangeAspect="1"/>
              </p:cNvSpPr>
              <p:nvPr/>
            </p:nvSpPr>
            <p:spPr>
              <a:xfrm>
                <a:off x="4596880" y="4727814"/>
                <a:ext cx="442887" cy="442887"/>
              </a:xfrm>
              <a:prstGeom prst="ellipse">
                <a:avLst/>
              </a:prstGeom>
              <a:solidFill>
                <a:schemeClr val="bg1">
                  <a:alpha val="78000"/>
                </a:schemeClr>
              </a:solidFill>
              <a:ln w="15875">
                <a:solidFill>
                  <a:schemeClr val="bg1"/>
                </a:solidFill>
              </a:ln>
              <a:effectLst>
                <a:outerShdw blurRad="50800" dist="38100" dir="2700000" algn="tl" rotWithShape="0">
                  <a:prstClr val="black">
                    <a:alpha val="8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5"/>
              <p:cNvSpPr/>
              <p:nvPr/>
            </p:nvSpPr>
            <p:spPr>
              <a:xfrm>
                <a:off x="4679074" y="4786197"/>
                <a:ext cx="358938" cy="249072"/>
              </a:xfrm>
              <a:prstGeom prst="ellipse">
                <a:avLst/>
              </a:prstGeom>
              <a:gradFill>
                <a:gsLst>
                  <a:gs pos="1000">
                    <a:schemeClr val="bg1"/>
                  </a:gs>
                  <a:gs pos="47000">
                    <a:schemeClr val="bg1">
                      <a:alpha val="29000"/>
                    </a:schemeClr>
                  </a:gs>
                  <a:gs pos="100000">
                    <a:schemeClr val="bg1">
                      <a:alpha val="2000"/>
                    </a:schemeClr>
                  </a:gs>
                </a:gsLst>
                <a:lin ang="540000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08" name="Rectangle 107"/>
          <p:cNvSpPr/>
          <p:nvPr/>
        </p:nvSpPr>
        <p:spPr>
          <a:xfrm>
            <a:off x="6401715" y="4874604"/>
            <a:ext cx="1602986" cy="116955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r"/>
            <a:r>
              <a:rPr lang="he-IL" sz="1400" dirty="0">
                <a:solidFill>
                  <a:srgbClr val="0FA0F9"/>
                </a:solidFill>
                <a:latin typeface="+mj-lt"/>
              </a:rPr>
              <a:t>התעללות פיזית</a:t>
            </a:r>
            <a:r>
              <a:rPr lang="he-IL" sz="1400" dirty="0">
                <a:solidFill>
                  <a:srgbClr val="000000"/>
                </a:solidFill>
                <a:latin typeface="+mj-lt"/>
              </a:rPr>
              <a:t>: "שימוש בכוח פיזי וגרימת חבלות בכוונה תחילה כדרך התנהגות.</a:t>
            </a:r>
          </a:p>
        </p:txBody>
      </p:sp>
      <p:grpSp>
        <p:nvGrpSpPr>
          <p:cNvPr id="115" name="Group 114"/>
          <p:cNvGrpSpPr>
            <a:grpSpLocks noChangeAspect="1"/>
          </p:cNvGrpSpPr>
          <p:nvPr/>
        </p:nvGrpSpPr>
        <p:grpSpPr>
          <a:xfrm>
            <a:off x="6567068" y="3659429"/>
            <a:ext cx="130627" cy="130626"/>
            <a:chOff x="4596880" y="4727814"/>
            <a:chExt cx="442887" cy="442887"/>
          </a:xfrm>
          <a:effectLst/>
        </p:grpSpPr>
        <p:sp>
          <p:nvSpPr>
            <p:cNvPr id="116" name="Oval 115"/>
            <p:cNvSpPr>
              <a:spLocks noChangeAspect="1"/>
            </p:cNvSpPr>
            <p:nvPr/>
          </p:nvSpPr>
          <p:spPr>
            <a:xfrm>
              <a:off x="4596880" y="4727814"/>
              <a:ext cx="442887" cy="442887"/>
            </a:xfrm>
            <a:prstGeom prst="ellipse">
              <a:avLst/>
            </a:prstGeom>
            <a:solidFill>
              <a:schemeClr val="bg1">
                <a:alpha val="78000"/>
              </a:schemeClr>
            </a:solidFill>
            <a:ln w="15875">
              <a:solidFill>
                <a:schemeClr val="bg1"/>
              </a:solidFill>
            </a:ln>
            <a:effectLst>
              <a:outerShdw blurRad="50800" dist="38100" dir="2700000" algn="tl" rotWithShape="0">
                <a:prstClr val="black">
                  <a:alpha val="8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p:cNvSpPr/>
            <p:nvPr/>
          </p:nvSpPr>
          <p:spPr>
            <a:xfrm>
              <a:off x="4679074" y="4786197"/>
              <a:ext cx="358938" cy="249072"/>
            </a:xfrm>
            <a:prstGeom prst="ellipse">
              <a:avLst/>
            </a:prstGeom>
            <a:gradFill>
              <a:gsLst>
                <a:gs pos="1000">
                  <a:schemeClr val="bg1"/>
                </a:gs>
                <a:gs pos="47000">
                  <a:schemeClr val="bg1">
                    <a:alpha val="29000"/>
                  </a:schemeClr>
                </a:gs>
                <a:gs pos="100000">
                  <a:schemeClr val="bg1">
                    <a:alpha val="2000"/>
                  </a:schemeClr>
                </a:gs>
              </a:gsLst>
              <a:lin ang="540000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2" name="Rectangle 121"/>
          <p:cNvSpPr/>
          <p:nvPr/>
        </p:nvSpPr>
        <p:spPr>
          <a:xfrm>
            <a:off x="4127047" y="804938"/>
            <a:ext cx="3527668" cy="2031325"/>
          </a:xfrm>
          <a:prstGeom prst="rect">
            <a:avLst/>
          </a:prstGeom>
        </p:spPr>
        <p:txBody>
          <a:bodyPr wrap="square">
            <a:spAutoFit/>
          </a:bodyPr>
          <a:lstStyle/>
          <a:p>
            <a:pPr algn="r"/>
            <a:r>
              <a:rPr lang="he-IL" sz="1400" dirty="0">
                <a:solidFill>
                  <a:srgbClr val="00B0F0"/>
                </a:solidFill>
              </a:rPr>
              <a:t>הזנחה</a:t>
            </a:r>
            <a:r>
              <a:rPr lang="he-IL" sz="1400" dirty="0">
                <a:solidFill>
                  <a:srgbClr val="000000"/>
                </a:solidFill>
              </a:rPr>
              <a:t> : </a:t>
            </a:r>
            <a:r>
              <a:rPr lang="he-IL" sz="1400" dirty="0" err="1">
                <a:solidFill>
                  <a:srgbClr val="000000"/>
                </a:solidFill>
              </a:rPr>
              <a:t>השנחה</a:t>
            </a:r>
            <a:r>
              <a:rPr lang="he-IL" sz="1400" dirty="0">
                <a:solidFill>
                  <a:srgbClr val="000000"/>
                </a:solidFill>
              </a:rPr>
              <a:t> כל פעולה המונעת את קיומם של התנאים החיוניים להתפתחות בריאה של ילדים ובני נוער, מבחינה גופנית ורגשית</a:t>
            </a:r>
            <a:endParaRPr lang="he-IL" sz="1400" dirty="0">
              <a:solidFill>
                <a:schemeClr val="accent1"/>
              </a:solidFill>
              <a:latin typeface="+mj-lt"/>
            </a:endParaRPr>
          </a:p>
          <a:p>
            <a:pPr algn="r"/>
            <a:r>
              <a:rPr lang="he-IL" sz="1400" dirty="0">
                <a:solidFill>
                  <a:schemeClr val="accent1"/>
                </a:solidFill>
                <a:latin typeface="+mj-lt"/>
              </a:rPr>
              <a:t>הזנחה פיזית</a:t>
            </a:r>
            <a:r>
              <a:rPr lang="he-IL" sz="1400" dirty="0">
                <a:solidFill>
                  <a:srgbClr val="000000"/>
                </a:solidFill>
                <a:latin typeface="+mj-lt"/>
              </a:rPr>
              <a:t>: היעדר דאגה למזון, </a:t>
            </a:r>
            <a:r>
              <a:rPr lang="he-IL" sz="1400" dirty="0" err="1">
                <a:solidFill>
                  <a:srgbClr val="000000"/>
                </a:solidFill>
                <a:latin typeface="+mj-lt"/>
              </a:rPr>
              <a:t>לללבוש</a:t>
            </a:r>
            <a:r>
              <a:rPr lang="he-IL" sz="1400" dirty="0">
                <a:solidFill>
                  <a:srgbClr val="000000"/>
                </a:solidFill>
                <a:latin typeface="+mj-lt"/>
              </a:rPr>
              <a:t>, </a:t>
            </a:r>
            <a:r>
              <a:rPr lang="he-IL" sz="1400" dirty="0" err="1">
                <a:solidFill>
                  <a:srgbClr val="000000"/>
                </a:solidFill>
                <a:latin typeface="+mj-lt"/>
              </a:rPr>
              <a:t>להגיינה</a:t>
            </a:r>
            <a:r>
              <a:rPr lang="he-IL" sz="1400" dirty="0">
                <a:solidFill>
                  <a:srgbClr val="000000"/>
                </a:solidFill>
                <a:latin typeface="+mj-lt"/>
              </a:rPr>
              <a:t>, לטיפול רפואי הולם או השארה ללא השגחה בהתאם לגיל. </a:t>
            </a:r>
          </a:p>
          <a:p>
            <a:pPr algn="r"/>
            <a:r>
              <a:rPr lang="he-IL" sz="1400" dirty="0">
                <a:solidFill>
                  <a:schemeClr val="accent1"/>
                </a:solidFill>
                <a:latin typeface="+mj-lt"/>
              </a:rPr>
              <a:t>הזנחה חינוכית</a:t>
            </a:r>
            <a:r>
              <a:rPr lang="he-IL" sz="1400" dirty="0">
                <a:solidFill>
                  <a:srgbClr val="000000"/>
                </a:solidFill>
                <a:latin typeface="+mj-lt"/>
              </a:rPr>
              <a:t>: חוסר דאגה ללימודי הילד, לתפקודו והגעתו למסגרות חינוכיות. </a:t>
            </a:r>
          </a:p>
          <a:p>
            <a:pPr algn="r"/>
            <a:r>
              <a:rPr lang="he-IL" sz="1400" dirty="0">
                <a:solidFill>
                  <a:schemeClr val="accent1"/>
                </a:solidFill>
                <a:latin typeface="+mj-lt"/>
              </a:rPr>
              <a:t>הזנחה רגשית</a:t>
            </a:r>
            <a:r>
              <a:rPr lang="he-IL" sz="1400" dirty="0">
                <a:solidFill>
                  <a:srgbClr val="000000"/>
                </a:solidFill>
                <a:latin typeface="+mj-lt"/>
              </a:rPr>
              <a:t>: היעדר התייחסות לצרכים רגשיים.</a:t>
            </a:r>
          </a:p>
        </p:txBody>
      </p:sp>
      <p:grpSp>
        <p:nvGrpSpPr>
          <p:cNvPr id="123" name="Group 122"/>
          <p:cNvGrpSpPr/>
          <p:nvPr/>
        </p:nvGrpSpPr>
        <p:grpSpPr>
          <a:xfrm rot="20991165">
            <a:off x="5945055" y="4947884"/>
            <a:ext cx="713958" cy="355230"/>
            <a:chOff x="3007786" y="2171122"/>
            <a:chExt cx="713958" cy="355230"/>
          </a:xfrm>
        </p:grpSpPr>
        <p:cxnSp>
          <p:nvCxnSpPr>
            <p:cNvPr id="124" name="Straight Connector 123"/>
            <p:cNvCxnSpPr/>
            <p:nvPr/>
          </p:nvCxnSpPr>
          <p:spPr>
            <a:xfrm flipV="1">
              <a:off x="3084963" y="2171122"/>
              <a:ext cx="636781" cy="272157"/>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125" name="Group 124"/>
            <p:cNvGrpSpPr>
              <a:grpSpLocks noChangeAspect="1"/>
            </p:cNvGrpSpPr>
            <p:nvPr/>
          </p:nvGrpSpPr>
          <p:grpSpPr>
            <a:xfrm>
              <a:off x="3007786" y="2395726"/>
              <a:ext cx="130627" cy="130626"/>
              <a:chOff x="4596880" y="4727814"/>
              <a:chExt cx="442887" cy="442887"/>
            </a:xfrm>
            <a:effectLst/>
          </p:grpSpPr>
          <p:sp>
            <p:nvSpPr>
              <p:cNvPr id="126" name="Oval 125"/>
              <p:cNvSpPr>
                <a:spLocks noChangeAspect="1"/>
              </p:cNvSpPr>
              <p:nvPr/>
            </p:nvSpPr>
            <p:spPr>
              <a:xfrm>
                <a:off x="4596880" y="4727814"/>
                <a:ext cx="442887" cy="442887"/>
              </a:xfrm>
              <a:prstGeom prst="ellipse">
                <a:avLst/>
              </a:prstGeom>
              <a:solidFill>
                <a:schemeClr val="bg1">
                  <a:alpha val="78000"/>
                </a:schemeClr>
              </a:solidFill>
              <a:ln w="15875">
                <a:solidFill>
                  <a:schemeClr val="bg1"/>
                </a:solidFill>
              </a:ln>
              <a:effectLst>
                <a:outerShdw blurRad="50800" dist="38100" dir="2700000" algn="tl" rotWithShape="0">
                  <a:prstClr val="black">
                    <a:alpha val="8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Oval 126"/>
              <p:cNvSpPr/>
              <p:nvPr/>
            </p:nvSpPr>
            <p:spPr>
              <a:xfrm>
                <a:off x="4679074" y="4786197"/>
                <a:ext cx="358938" cy="249072"/>
              </a:xfrm>
              <a:prstGeom prst="ellipse">
                <a:avLst/>
              </a:prstGeom>
              <a:gradFill>
                <a:gsLst>
                  <a:gs pos="1000">
                    <a:schemeClr val="bg1"/>
                  </a:gs>
                  <a:gs pos="47000">
                    <a:schemeClr val="bg1">
                      <a:alpha val="29000"/>
                    </a:schemeClr>
                  </a:gs>
                  <a:gs pos="100000">
                    <a:schemeClr val="bg1">
                      <a:alpha val="2000"/>
                    </a:schemeClr>
                  </a:gs>
                </a:gsLst>
                <a:lin ang="540000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28" name="Rectangle 127"/>
          <p:cNvSpPr/>
          <p:nvPr/>
        </p:nvSpPr>
        <p:spPr>
          <a:xfrm>
            <a:off x="7445620" y="4441448"/>
            <a:ext cx="1653017" cy="261610"/>
          </a:xfrm>
          <a:prstGeom prst="rect">
            <a:avLst/>
          </a:prstGeom>
        </p:spPr>
        <p:txBody>
          <a:bodyPr wrap="square">
            <a:spAutoFit/>
          </a:bodyPr>
          <a:lstStyle/>
          <a:p>
            <a:pPr algn="r" rtl="1"/>
            <a:r>
              <a:rPr lang="he-IL" sz="1100" dirty="0">
                <a:solidFill>
                  <a:srgbClr val="000000"/>
                </a:solidFill>
                <a:latin typeface="+mj-lt"/>
              </a:rPr>
              <a:t>. </a:t>
            </a:r>
          </a:p>
        </p:txBody>
      </p:sp>
      <p:pic>
        <p:nvPicPr>
          <p:cNvPr id="2" name="תמונה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014092" y="5135323"/>
            <a:ext cx="797233" cy="797233"/>
          </a:xfrm>
          <a:prstGeom prst="rect">
            <a:avLst/>
          </a:prstGeom>
        </p:spPr>
      </p:pic>
      <p:sp>
        <p:nvSpPr>
          <p:cNvPr id="3" name="מלבן 2"/>
          <p:cNvSpPr/>
          <p:nvPr/>
        </p:nvSpPr>
        <p:spPr>
          <a:xfrm>
            <a:off x="1438147" y="571613"/>
            <a:ext cx="1872723" cy="181588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r" rtl="1"/>
            <a:r>
              <a:rPr lang="he-IL" sz="1400" dirty="0">
                <a:solidFill>
                  <a:srgbClr val="0FA0F9"/>
                </a:solidFill>
                <a:latin typeface="+mj-lt"/>
              </a:rPr>
              <a:t>פעולות או הימנעות מפעולות </a:t>
            </a:r>
            <a:r>
              <a:rPr lang="he-IL" sz="1400" dirty="0">
                <a:solidFill>
                  <a:srgbClr val="000000"/>
                </a:solidFill>
                <a:latin typeface="+mj-lt"/>
              </a:rPr>
              <a:t>הגורמות לנזק נפשי והנעשות על ידי אדם אחד או יותר הנמצאים בעמדת </a:t>
            </a:r>
            <a:r>
              <a:rPr lang="he-IL" sz="1400" dirty="0" err="1">
                <a:solidFill>
                  <a:srgbClr val="000000"/>
                </a:solidFill>
                <a:latin typeface="+mj-lt"/>
              </a:rPr>
              <a:t>כח</a:t>
            </a:r>
            <a:r>
              <a:rPr lang="he-IL" sz="1400" dirty="0">
                <a:solidFill>
                  <a:srgbClr val="000000"/>
                </a:solidFill>
                <a:latin typeface="+mj-lt"/>
              </a:rPr>
              <a:t>:  דחייה, השפלה, הפחדה, בידוד, ניצול והימנעות מהתייחסות רגשית.</a:t>
            </a:r>
            <a:endParaRPr lang="he-IL" sz="1400" dirty="0"/>
          </a:p>
        </p:txBody>
      </p:sp>
      <p:sp>
        <p:nvSpPr>
          <p:cNvPr id="54" name="AutoShape 64"/>
          <p:cNvSpPr>
            <a:spLocks noChangeArrowheads="1"/>
          </p:cNvSpPr>
          <p:nvPr/>
        </p:nvSpPr>
        <p:spPr bwMode="gray">
          <a:xfrm>
            <a:off x="1697614" y="3354644"/>
            <a:ext cx="1278782" cy="499422"/>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he-IL" b="1" i="1" dirty="0">
                <a:solidFill>
                  <a:schemeClr val="bg1"/>
                </a:solidFill>
              </a:rPr>
              <a:t>התעללות </a:t>
            </a:r>
          </a:p>
          <a:p>
            <a:pPr algn="ctr" fontAlgn="auto">
              <a:spcBef>
                <a:spcPts val="0"/>
              </a:spcBef>
              <a:spcAft>
                <a:spcPts val="0"/>
              </a:spcAft>
              <a:defRPr/>
            </a:pPr>
            <a:r>
              <a:rPr lang="he-IL" b="1" i="1" dirty="0">
                <a:solidFill>
                  <a:schemeClr val="bg1"/>
                </a:solidFill>
              </a:rPr>
              <a:t>נפשית</a:t>
            </a:r>
            <a:endParaRPr lang="en-US" b="1" i="1" dirty="0">
              <a:solidFill>
                <a:schemeClr val="bg1"/>
              </a:solidFill>
            </a:endParaRPr>
          </a:p>
        </p:txBody>
      </p:sp>
    </p:spTree>
    <p:extLst>
      <p:ext uri="{BB962C8B-B14F-4D97-AF65-F5344CB8AC3E}">
        <p14:creationId xmlns:p14="http://schemas.microsoft.com/office/powerpoint/2010/main" xmlns="" val="16279858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136"/>
          <p:cNvSpPr/>
          <p:nvPr/>
        </p:nvSpPr>
        <p:spPr>
          <a:xfrm>
            <a:off x="5003766" y="1257177"/>
            <a:ext cx="4410696" cy="4648199"/>
          </a:xfrm>
          <a:prstGeom prst="rect">
            <a:avLst/>
          </a:prstGeom>
          <a:gradFill flip="none" rotWithShape="1">
            <a:gsLst>
              <a:gs pos="0">
                <a:schemeClr val="bg1">
                  <a:alpha val="0"/>
                </a:schemeClr>
              </a:gs>
              <a:gs pos="95000">
                <a:schemeClr val="bg1"/>
              </a:gs>
            </a:gsLst>
            <a:lin ang="11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utoShape 64"/>
          <p:cNvSpPr>
            <a:spLocks noChangeArrowheads="1"/>
          </p:cNvSpPr>
          <p:nvPr/>
        </p:nvSpPr>
        <p:spPr bwMode="gray">
          <a:xfrm>
            <a:off x="2286000" y="554748"/>
            <a:ext cx="6457870" cy="609600"/>
          </a:xfrm>
          <a:prstGeom prst="roundRect">
            <a:avLst>
              <a:gd name="adj" fmla="val 0"/>
            </a:avLst>
          </a:prstGeom>
          <a:noFill/>
          <a:ln w="38100">
            <a:noFill/>
            <a:round/>
            <a:headEnd/>
            <a:tailEnd/>
          </a:ln>
          <a:effectLst/>
        </p:spPr>
        <p:txBody>
          <a:bodyPr wrap="none" anchor="ctr"/>
          <a:lstStyle/>
          <a:p>
            <a:pPr algn="r" rtl="1" fontAlgn="auto">
              <a:spcBef>
                <a:spcPts val="0"/>
              </a:spcBef>
              <a:spcAft>
                <a:spcPts val="0"/>
              </a:spcAft>
              <a:defRPr/>
            </a:pPr>
            <a:r>
              <a:rPr lang="he-IL" sz="2800" dirty="0">
                <a:solidFill>
                  <a:schemeClr val="tx1">
                    <a:lumMod val="50000"/>
                  </a:schemeClr>
                </a:solidFill>
              </a:rPr>
              <a:t>מדוע בית הספר </a:t>
            </a:r>
          </a:p>
          <a:p>
            <a:pPr algn="r" rtl="1" fontAlgn="auto">
              <a:spcBef>
                <a:spcPts val="0"/>
              </a:spcBef>
              <a:spcAft>
                <a:spcPts val="0"/>
              </a:spcAft>
              <a:defRPr/>
            </a:pPr>
            <a:r>
              <a:rPr lang="he-IL" sz="2800" b="1" dirty="0"/>
              <a:t>מהווה מקור משמעותי לאיתור וזיהוי ילדים בסיכון?</a:t>
            </a:r>
          </a:p>
          <a:p>
            <a:pPr algn="r" rtl="1" fontAlgn="auto">
              <a:spcBef>
                <a:spcPts val="0"/>
              </a:spcBef>
              <a:spcAft>
                <a:spcPts val="0"/>
              </a:spcAft>
              <a:defRPr/>
            </a:pPr>
            <a:endParaRPr lang="he-IL" sz="2800" b="1" dirty="0"/>
          </a:p>
          <a:p>
            <a:pPr algn="r" rtl="1" fontAlgn="auto">
              <a:spcBef>
                <a:spcPts val="0"/>
              </a:spcBef>
              <a:spcAft>
                <a:spcPts val="0"/>
              </a:spcAft>
              <a:defRPr/>
            </a:pPr>
            <a:r>
              <a:rPr lang="he-IL" sz="2800" b="1" dirty="0"/>
              <a:t> </a:t>
            </a:r>
            <a:endParaRPr lang="en-US" sz="2800" b="1" dirty="0">
              <a:solidFill>
                <a:schemeClr val="tx1">
                  <a:lumMod val="50000"/>
                </a:schemeClr>
              </a:solidFill>
            </a:endParaRPr>
          </a:p>
        </p:txBody>
      </p:sp>
      <p:grpSp>
        <p:nvGrpSpPr>
          <p:cNvPr id="7" name="Group 6"/>
          <p:cNvGrpSpPr/>
          <p:nvPr/>
        </p:nvGrpSpPr>
        <p:grpSpPr>
          <a:xfrm>
            <a:off x="0" y="1192037"/>
            <a:ext cx="5037263" cy="4943718"/>
            <a:chOff x="220536" y="1158071"/>
            <a:chExt cx="5037263" cy="4943718"/>
          </a:xfrm>
          <a:effectLst>
            <a:outerShdw blurRad="38100" dir="17400000" sy="23000" kx="-1200000" algn="bl" rotWithShape="0">
              <a:prstClr val="black">
                <a:alpha val="22000"/>
              </a:prstClr>
            </a:outerShdw>
            <a:reflection blurRad="6350" stA="52000" endA="300" endPos="35000" dir="5400000" sy="-100000" algn="bl" rotWithShape="0"/>
          </a:effectLst>
        </p:grpSpPr>
        <p:sp>
          <p:nvSpPr>
            <p:cNvPr id="36" name="Trapezoid 35"/>
            <p:cNvSpPr/>
            <p:nvPr/>
          </p:nvSpPr>
          <p:spPr>
            <a:xfrm>
              <a:off x="1420602" y="3675981"/>
              <a:ext cx="2638960" cy="866524"/>
            </a:xfrm>
            <a:prstGeom prst="trapezoid">
              <a:avLst>
                <a:gd name="adj" fmla="val 122266"/>
              </a:avLst>
            </a:prstGeom>
            <a:solidFill>
              <a:srgbClr val="0763F9"/>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p:cNvSpPr/>
            <p:nvPr/>
          </p:nvSpPr>
          <p:spPr>
            <a:xfrm>
              <a:off x="1434901" y="4491158"/>
              <a:ext cx="2597469" cy="1586778"/>
            </a:xfrm>
            <a:prstGeom prst="roundRect">
              <a:avLst>
                <a:gd name="adj" fmla="val 12126"/>
              </a:avLst>
            </a:prstGeom>
            <a:solidFill>
              <a:srgbClr val="0763F9"/>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ed Rectangle 41"/>
            <p:cNvSpPr/>
            <p:nvPr/>
          </p:nvSpPr>
          <p:spPr>
            <a:xfrm>
              <a:off x="1627863" y="3489623"/>
              <a:ext cx="2286000" cy="1638299"/>
            </a:xfrm>
            <a:prstGeom prst="roundRect">
              <a:avLst>
                <a:gd name="adj" fmla="val 10417"/>
              </a:avLst>
            </a:prstGeom>
            <a:solidFill>
              <a:schemeClr val="accent5">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ounded Rectangle 47"/>
            <p:cNvSpPr/>
            <p:nvPr/>
          </p:nvSpPr>
          <p:spPr>
            <a:xfrm>
              <a:off x="1830939" y="2751929"/>
              <a:ext cx="1912776" cy="1370822"/>
            </a:xfrm>
            <a:prstGeom prst="roundRect">
              <a:avLst>
                <a:gd name="adj" fmla="val 10417"/>
              </a:avLst>
            </a:prstGeom>
            <a:solidFill>
              <a:srgbClr val="0A7814"/>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ounded Rectangle 62"/>
            <p:cNvSpPr/>
            <p:nvPr/>
          </p:nvSpPr>
          <p:spPr>
            <a:xfrm>
              <a:off x="2000996" y="2185841"/>
              <a:ext cx="1581794" cy="1194122"/>
            </a:xfrm>
            <a:prstGeom prst="roundRect">
              <a:avLst>
                <a:gd name="adj" fmla="val 7479"/>
              </a:avLst>
            </a:prstGeom>
            <a:solidFill>
              <a:schemeClr val="accent5">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p:nvGrpSpPr>
          <p:grpSpPr>
            <a:xfrm>
              <a:off x="1518127" y="1158071"/>
              <a:ext cx="2559739" cy="1575048"/>
              <a:chOff x="1505704" y="993917"/>
              <a:chExt cx="2559739" cy="1575048"/>
            </a:xfrm>
          </p:grpSpPr>
          <p:sp>
            <p:nvSpPr>
              <p:cNvPr id="55" name="Trapezoid 54"/>
              <p:cNvSpPr/>
              <p:nvPr/>
            </p:nvSpPr>
            <p:spPr>
              <a:xfrm>
                <a:off x="2123532" y="993917"/>
                <a:ext cx="1317652" cy="663369"/>
              </a:xfrm>
              <a:prstGeom prst="trapezoid">
                <a:avLst>
                  <a:gd name="adj" fmla="val 124228"/>
                </a:avLst>
              </a:prstGeom>
              <a:solidFill>
                <a:srgbClr val="F2E70E"/>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 name="Group 53"/>
              <p:cNvGrpSpPr/>
              <p:nvPr/>
            </p:nvGrpSpPr>
            <p:grpSpPr>
              <a:xfrm rot="16200000">
                <a:off x="2297134" y="800656"/>
                <a:ext cx="976879" cy="2559739"/>
                <a:chOff x="5051213" y="2424970"/>
                <a:chExt cx="976019" cy="2557488"/>
              </a:xfrm>
            </p:grpSpPr>
            <p:sp>
              <p:nvSpPr>
                <p:cNvPr id="56" name="Rounded Rectangle 55"/>
                <p:cNvSpPr/>
                <p:nvPr/>
              </p:nvSpPr>
              <p:spPr>
                <a:xfrm rot="5400000">
                  <a:off x="4885551" y="3217067"/>
                  <a:ext cx="1307343" cy="976019"/>
                </a:xfrm>
                <a:prstGeom prst="roundRect">
                  <a:avLst>
                    <a:gd name="adj" fmla="val 12399"/>
                  </a:avLst>
                </a:prstGeom>
                <a:solidFill>
                  <a:srgbClr val="F2E70E"/>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Pie 56"/>
                <p:cNvSpPr/>
                <p:nvPr/>
              </p:nvSpPr>
              <p:spPr>
                <a:xfrm>
                  <a:off x="5093343" y="2424970"/>
                  <a:ext cx="864950" cy="1236528"/>
                </a:xfrm>
                <a:prstGeom prst="pie">
                  <a:avLst>
                    <a:gd name="adj1" fmla="val 0"/>
                    <a:gd name="adj2" fmla="val 10791798"/>
                  </a:avLst>
                </a:prstGeom>
                <a:gradFill flip="none" rotWithShape="1">
                  <a:gsLst>
                    <a:gs pos="29000">
                      <a:srgbClr val="FCDE04"/>
                    </a:gs>
                    <a:gs pos="85000">
                      <a:srgbClr val="F9A307"/>
                    </a:gs>
                  </a:gsLst>
                  <a:lin ang="12600000" scaled="0"/>
                  <a:tileRect/>
                </a:gradFill>
                <a:ln w="9525">
                  <a:solidFill>
                    <a:srgbClr val="5454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8" name="Pie 57"/>
                <p:cNvSpPr/>
                <p:nvPr/>
              </p:nvSpPr>
              <p:spPr>
                <a:xfrm rot="10800000">
                  <a:off x="5087562" y="3745930"/>
                  <a:ext cx="864950" cy="1236528"/>
                </a:xfrm>
                <a:prstGeom prst="pie">
                  <a:avLst>
                    <a:gd name="adj1" fmla="val 0"/>
                    <a:gd name="adj2" fmla="val 10791798"/>
                  </a:avLst>
                </a:prstGeom>
                <a:gradFill flip="none" rotWithShape="1">
                  <a:gsLst>
                    <a:gs pos="38000">
                      <a:srgbClr val="FCDE04"/>
                    </a:gs>
                    <a:gs pos="100000">
                      <a:srgbClr val="F9A307"/>
                    </a:gs>
                  </a:gsLst>
                  <a:lin ang="21594000" scaled="0"/>
                  <a:tileRect/>
                </a:gradFill>
                <a:ln w="9525">
                  <a:solidFill>
                    <a:srgbClr val="5454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 name="Round Same Side Corner Rectangle 58"/>
                <p:cNvSpPr/>
                <p:nvPr/>
              </p:nvSpPr>
              <p:spPr>
                <a:xfrm rot="5400000">
                  <a:off x="4898107" y="3340562"/>
                  <a:ext cx="1056769" cy="739897"/>
                </a:xfrm>
                <a:prstGeom prst="round2SameRect">
                  <a:avLst>
                    <a:gd name="adj1" fmla="val 33088"/>
                    <a:gd name="adj2" fmla="val 0"/>
                  </a:avLst>
                </a:prstGeom>
                <a:gradFill>
                  <a:gsLst>
                    <a:gs pos="42000">
                      <a:srgbClr val="FCDE04"/>
                    </a:gs>
                    <a:gs pos="100000">
                      <a:srgbClr val="F9A307"/>
                    </a:gs>
                  </a:gsLst>
                  <a:lin ang="6600000" scaled="0"/>
                </a:gradFill>
                <a:ln w="12700">
                  <a:solidFill>
                    <a:srgbClr val="545454"/>
                  </a:solidFill>
                </a:ln>
                <a:effectLst>
                  <a:outerShdw blurRad="50800" dist="38100" dir="10800000" algn="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 name="Group 2"/>
            <p:cNvGrpSpPr/>
            <p:nvPr/>
          </p:nvGrpSpPr>
          <p:grpSpPr>
            <a:xfrm>
              <a:off x="1243052" y="2288907"/>
              <a:ext cx="3094385" cy="1091056"/>
              <a:chOff x="1219199" y="2185544"/>
              <a:chExt cx="3094385" cy="1091056"/>
            </a:xfrm>
          </p:grpSpPr>
          <p:sp>
            <p:nvSpPr>
              <p:cNvPr id="64" name="Pie 63"/>
              <p:cNvSpPr/>
              <p:nvPr/>
            </p:nvSpPr>
            <p:spPr>
              <a:xfrm rot="16200000">
                <a:off x="1443991" y="1960752"/>
                <a:ext cx="1046530" cy="1496113"/>
              </a:xfrm>
              <a:prstGeom prst="pie">
                <a:avLst>
                  <a:gd name="adj1" fmla="val 0"/>
                  <a:gd name="adj2" fmla="val 10791798"/>
                </a:avLst>
              </a:prstGeom>
              <a:gradFill>
                <a:gsLst>
                  <a:gs pos="19000">
                    <a:srgbClr val="E6005D"/>
                  </a:gs>
                  <a:gs pos="74000">
                    <a:srgbClr val="FF2980"/>
                  </a:gs>
                </a:gsLst>
                <a:lin ang="16200000" scaled="1"/>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5" name="Pie 64"/>
              <p:cNvSpPr/>
              <p:nvPr/>
            </p:nvSpPr>
            <p:spPr>
              <a:xfrm rot="5400000">
                <a:off x="3042263" y="1967747"/>
                <a:ext cx="1046530" cy="1496113"/>
              </a:xfrm>
              <a:prstGeom prst="pie">
                <a:avLst>
                  <a:gd name="adj1" fmla="val 0"/>
                  <a:gd name="adj2" fmla="val 10791798"/>
                </a:avLst>
              </a:prstGeom>
              <a:gradFill>
                <a:gsLst>
                  <a:gs pos="19000">
                    <a:srgbClr val="E6005D"/>
                  </a:gs>
                  <a:gs pos="74000">
                    <a:srgbClr val="FF2980"/>
                  </a:gs>
                </a:gsLst>
                <a:lin ang="16200000" scaled="1"/>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6" name="Round Same Side Corner Rectangle 65"/>
              <p:cNvSpPr/>
              <p:nvPr/>
            </p:nvSpPr>
            <p:spPr>
              <a:xfrm>
                <a:off x="2135322" y="2381376"/>
                <a:ext cx="1278618" cy="895224"/>
              </a:xfrm>
              <a:prstGeom prst="round2SameRect">
                <a:avLst>
                  <a:gd name="adj1" fmla="val 50000"/>
                  <a:gd name="adj2" fmla="val 0"/>
                </a:avLst>
              </a:prstGeom>
              <a:gradFill>
                <a:gsLst>
                  <a:gs pos="19000">
                    <a:srgbClr val="E6005D"/>
                  </a:gs>
                  <a:gs pos="74000">
                    <a:srgbClr val="FF2980"/>
                  </a:gs>
                </a:gsLst>
                <a:lin ang="14400000" scaled="0"/>
              </a:gradFill>
              <a:ln w="12700">
                <a:solidFill>
                  <a:schemeClr val="bg1"/>
                </a:solidFill>
              </a:ln>
              <a:effectLst>
                <a:outerShdw blurRad="50800" dist="38100" dir="10800000" algn="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4"/>
            <p:cNvGrpSpPr/>
            <p:nvPr/>
          </p:nvGrpSpPr>
          <p:grpSpPr>
            <a:xfrm>
              <a:off x="914401" y="2879446"/>
              <a:ext cx="3741867" cy="1243305"/>
              <a:chOff x="914401" y="2919201"/>
              <a:chExt cx="3741867" cy="1243305"/>
            </a:xfrm>
          </p:grpSpPr>
          <p:sp>
            <p:nvSpPr>
              <p:cNvPr id="50" name="Pie 49"/>
              <p:cNvSpPr/>
              <p:nvPr/>
            </p:nvSpPr>
            <p:spPr>
              <a:xfrm rot="16200000">
                <a:off x="1222701" y="2610901"/>
                <a:ext cx="1192567" cy="1809167"/>
              </a:xfrm>
              <a:prstGeom prst="pie">
                <a:avLst>
                  <a:gd name="adj1" fmla="val 0"/>
                  <a:gd name="adj2" fmla="val 10791798"/>
                </a:avLst>
              </a:prstGeom>
              <a:gradFill>
                <a:gsLst>
                  <a:gs pos="0">
                    <a:srgbClr val="0DA31B"/>
                  </a:gs>
                  <a:gs pos="33000">
                    <a:srgbClr val="2AD713"/>
                  </a:gs>
                </a:gsLst>
                <a:lin ang="5400000" scaled="0"/>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1" name="Pie 50"/>
              <p:cNvSpPr/>
              <p:nvPr/>
            </p:nvSpPr>
            <p:spPr>
              <a:xfrm rot="5400000">
                <a:off x="3155401" y="2618872"/>
                <a:ext cx="1192567" cy="1809167"/>
              </a:xfrm>
              <a:prstGeom prst="pie">
                <a:avLst>
                  <a:gd name="adj1" fmla="val 0"/>
                  <a:gd name="adj2" fmla="val 10791798"/>
                </a:avLst>
              </a:prstGeom>
              <a:gradFill>
                <a:gsLst>
                  <a:gs pos="6000">
                    <a:srgbClr val="0DA31B"/>
                  </a:gs>
                  <a:gs pos="33000">
                    <a:srgbClr val="2AD713"/>
                  </a:gs>
                </a:gsLst>
                <a:lin ang="6000000" scaled="0"/>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2" name="Round Same Side Corner Rectangle 51"/>
              <p:cNvSpPr/>
              <p:nvPr/>
            </p:nvSpPr>
            <p:spPr>
              <a:xfrm>
                <a:off x="2022216" y="3142360"/>
                <a:ext cx="1546161" cy="1020146"/>
              </a:xfrm>
              <a:prstGeom prst="round2SameRect">
                <a:avLst>
                  <a:gd name="adj1" fmla="val 50000"/>
                  <a:gd name="adj2" fmla="val 0"/>
                </a:avLst>
              </a:prstGeom>
              <a:gradFill flip="none" rotWithShape="1">
                <a:gsLst>
                  <a:gs pos="0">
                    <a:srgbClr val="0FB51F"/>
                  </a:gs>
                  <a:gs pos="59000">
                    <a:srgbClr val="2AD713"/>
                  </a:gs>
                </a:gsLst>
                <a:lin ang="15000000" scaled="0"/>
                <a:tileRect/>
              </a:gradFill>
              <a:ln w="12700">
                <a:solidFill>
                  <a:schemeClr val="bg1"/>
                </a:solidFill>
              </a:ln>
              <a:effectLst>
                <a:outerShdw blurRad="50800" dist="38100" dir="10800000" algn="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p:cNvGrpSpPr/>
            <p:nvPr/>
          </p:nvGrpSpPr>
          <p:grpSpPr>
            <a:xfrm>
              <a:off x="532487" y="3642022"/>
              <a:ext cx="4471987" cy="1485900"/>
              <a:chOff x="516585" y="3830867"/>
              <a:chExt cx="4471987" cy="1485900"/>
            </a:xfrm>
          </p:grpSpPr>
          <p:sp>
            <p:nvSpPr>
              <p:cNvPr id="44" name="Pie 43"/>
              <p:cNvSpPr/>
              <p:nvPr/>
            </p:nvSpPr>
            <p:spPr>
              <a:xfrm rot="16200000">
                <a:off x="885042" y="3462410"/>
                <a:ext cx="1425262" cy="2162175"/>
              </a:xfrm>
              <a:prstGeom prst="pie">
                <a:avLst>
                  <a:gd name="adj1" fmla="val 0"/>
                  <a:gd name="adj2" fmla="val 10791798"/>
                </a:avLst>
              </a:prstGeom>
              <a:gradFill>
                <a:gsLst>
                  <a:gs pos="10000">
                    <a:schemeClr val="accent5"/>
                  </a:gs>
                  <a:gs pos="34000">
                    <a:schemeClr val="accent6"/>
                  </a:gs>
                </a:gsLst>
                <a:lin ang="4200000" scaled="0"/>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5" name="Pie 44"/>
              <p:cNvSpPr/>
              <p:nvPr/>
            </p:nvSpPr>
            <p:spPr>
              <a:xfrm rot="5400000">
                <a:off x="3194854" y="3471936"/>
                <a:ext cx="1425262" cy="2162175"/>
              </a:xfrm>
              <a:prstGeom prst="pie">
                <a:avLst>
                  <a:gd name="adj1" fmla="val 0"/>
                  <a:gd name="adj2" fmla="val 10791798"/>
                </a:avLst>
              </a:prstGeom>
              <a:gradFill flip="none" rotWithShape="1">
                <a:gsLst>
                  <a:gs pos="14000">
                    <a:schemeClr val="accent5"/>
                  </a:gs>
                  <a:gs pos="50000">
                    <a:schemeClr val="accent6"/>
                  </a:gs>
                </a:gsLst>
                <a:lin ang="8400000" scaled="0"/>
                <a:tileRect/>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6" name="Round Same Side Corner Rectangle 45"/>
              <p:cNvSpPr/>
              <p:nvPr/>
            </p:nvSpPr>
            <p:spPr>
              <a:xfrm>
                <a:off x="1840560" y="4097568"/>
                <a:ext cx="1847851" cy="1219199"/>
              </a:xfrm>
              <a:prstGeom prst="round2SameRect">
                <a:avLst>
                  <a:gd name="adj1" fmla="val 50000"/>
                  <a:gd name="adj2" fmla="val 0"/>
                </a:avLst>
              </a:prstGeom>
              <a:gradFill flip="none" rotWithShape="1">
                <a:gsLst>
                  <a:gs pos="0">
                    <a:schemeClr val="accent5"/>
                  </a:gs>
                  <a:gs pos="75000">
                    <a:schemeClr val="accent6"/>
                  </a:gs>
                </a:gsLst>
                <a:lin ang="13500000" scaled="1"/>
                <a:tileRect/>
              </a:gradFill>
              <a:ln w="12700">
                <a:solidFill>
                  <a:schemeClr val="bg1"/>
                </a:solidFill>
              </a:ln>
              <a:effectLst>
                <a:outerShdw blurRad="50800" dist="38100" dir="10800000" algn="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p:cNvGrpSpPr/>
            <p:nvPr/>
          </p:nvGrpSpPr>
          <p:grpSpPr>
            <a:xfrm>
              <a:off x="220536" y="4544597"/>
              <a:ext cx="5037263" cy="1557192"/>
              <a:chOff x="220536" y="4727470"/>
              <a:chExt cx="5037263" cy="1557192"/>
            </a:xfrm>
          </p:grpSpPr>
          <p:sp>
            <p:nvSpPr>
              <p:cNvPr id="38" name="Pie 37"/>
              <p:cNvSpPr/>
              <p:nvPr/>
            </p:nvSpPr>
            <p:spPr>
              <a:xfrm rot="16200000">
                <a:off x="696359" y="4253900"/>
                <a:ext cx="1459484" cy="2411129"/>
              </a:xfrm>
              <a:prstGeom prst="pie">
                <a:avLst>
                  <a:gd name="adj1" fmla="val 0"/>
                  <a:gd name="adj2" fmla="val 10791798"/>
                </a:avLst>
              </a:prstGeom>
              <a:gradFill flip="none" rotWithShape="1">
                <a:gsLst>
                  <a:gs pos="18000">
                    <a:schemeClr val="accent1"/>
                  </a:gs>
                  <a:gs pos="67000">
                    <a:srgbClr val="065DEA"/>
                  </a:gs>
                </a:gsLst>
                <a:lin ang="8100000" scaled="1"/>
                <a:tileRect/>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Pie 38"/>
              <p:cNvSpPr/>
              <p:nvPr/>
            </p:nvSpPr>
            <p:spPr>
              <a:xfrm rot="5400000">
                <a:off x="3322493" y="4251647"/>
                <a:ext cx="1459483" cy="2411129"/>
              </a:xfrm>
              <a:prstGeom prst="pie">
                <a:avLst>
                  <a:gd name="adj1" fmla="val 0"/>
                  <a:gd name="adj2" fmla="val 10791798"/>
                </a:avLst>
              </a:prstGeom>
              <a:gradFill flip="none" rotWithShape="1">
                <a:gsLst>
                  <a:gs pos="18000">
                    <a:schemeClr val="accent1"/>
                  </a:gs>
                  <a:gs pos="68000">
                    <a:srgbClr val="065DEA"/>
                  </a:gs>
                </a:gsLst>
                <a:lin ang="2700000" scaled="1"/>
                <a:tileRect/>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Round Same Side Corner Rectangle 39"/>
              <p:cNvSpPr/>
              <p:nvPr/>
            </p:nvSpPr>
            <p:spPr>
              <a:xfrm>
                <a:off x="1711865" y="5055454"/>
                <a:ext cx="2081428" cy="1229208"/>
              </a:xfrm>
              <a:prstGeom prst="round2SameRect">
                <a:avLst>
                  <a:gd name="adj1" fmla="val 50000"/>
                  <a:gd name="adj2" fmla="val 0"/>
                </a:avLst>
              </a:prstGeom>
              <a:gradFill flip="none" rotWithShape="1">
                <a:gsLst>
                  <a:gs pos="40000">
                    <a:srgbClr val="19C3FF"/>
                  </a:gs>
                  <a:gs pos="100000">
                    <a:srgbClr val="0883F2"/>
                  </a:gs>
                </a:gsLst>
                <a:lin ang="4200000" scaled="0"/>
                <a:tileRect/>
              </a:gradFill>
              <a:ln w="12700">
                <a:solidFill>
                  <a:schemeClr val="bg1"/>
                </a:solidFill>
              </a:ln>
              <a:effectLst>
                <a:outerShdw blurRad="50800" dist="38100" dir="10800000" algn="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73" name="Rectangle 72"/>
          <p:cNvSpPr/>
          <p:nvPr/>
        </p:nvSpPr>
        <p:spPr>
          <a:xfrm>
            <a:off x="4911026" y="1602435"/>
            <a:ext cx="4209028" cy="338554"/>
          </a:xfrm>
          <a:prstGeom prst="rect">
            <a:avLst/>
          </a:prstGeom>
        </p:spPr>
        <p:txBody>
          <a:bodyPr wrap="square">
            <a:spAutoFit/>
          </a:bodyPr>
          <a:lstStyle/>
          <a:p>
            <a:pPr algn="r" rtl="1"/>
            <a:r>
              <a:rPr lang="he-IL" sz="1600" b="1" dirty="0">
                <a:solidFill>
                  <a:srgbClr val="000000"/>
                </a:solidFill>
                <a:latin typeface="+mj-lt"/>
              </a:rPr>
              <a:t>נוכחות</a:t>
            </a:r>
            <a:r>
              <a:rPr lang="he-IL" sz="1600" dirty="0">
                <a:solidFill>
                  <a:srgbClr val="000000"/>
                </a:solidFill>
                <a:latin typeface="+mj-lt"/>
              </a:rPr>
              <a:t>: המורה נמצאת  לאורך שעות היום עם הילד</a:t>
            </a:r>
            <a:endParaRPr lang="en-US" sz="1600" dirty="0">
              <a:solidFill>
                <a:srgbClr val="000000"/>
              </a:solidFill>
              <a:latin typeface="+mj-lt"/>
            </a:endParaRPr>
          </a:p>
        </p:txBody>
      </p:sp>
      <p:grpSp>
        <p:nvGrpSpPr>
          <p:cNvPr id="74" name="Group 73"/>
          <p:cNvGrpSpPr/>
          <p:nvPr/>
        </p:nvGrpSpPr>
        <p:grpSpPr>
          <a:xfrm>
            <a:off x="2514600" y="1698174"/>
            <a:ext cx="2346390" cy="130626"/>
            <a:chOff x="3007786" y="2395726"/>
            <a:chExt cx="2346390" cy="130626"/>
          </a:xfrm>
        </p:grpSpPr>
        <p:cxnSp>
          <p:nvCxnSpPr>
            <p:cNvPr id="75" name="Straight Connector 74"/>
            <p:cNvCxnSpPr>
              <a:stCxn id="13" idx="5"/>
            </p:cNvCxnSpPr>
            <p:nvPr/>
          </p:nvCxnSpPr>
          <p:spPr>
            <a:xfrm flipH="1">
              <a:off x="3068176" y="2451105"/>
              <a:ext cx="2286000" cy="7278"/>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76" name="Group 75"/>
            <p:cNvGrpSpPr>
              <a:grpSpLocks noChangeAspect="1"/>
            </p:cNvGrpSpPr>
            <p:nvPr/>
          </p:nvGrpSpPr>
          <p:grpSpPr>
            <a:xfrm>
              <a:off x="3007786" y="2395726"/>
              <a:ext cx="130627" cy="130626"/>
              <a:chOff x="4596880" y="4727814"/>
              <a:chExt cx="442887" cy="442887"/>
            </a:xfrm>
            <a:effectLst/>
          </p:grpSpPr>
          <p:sp>
            <p:nvSpPr>
              <p:cNvPr id="77" name="Oval 76"/>
              <p:cNvSpPr>
                <a:spLocks noChangeAspect="1"/>
              </p:cNvSpPr>
              <p:nvPr/>
            </p:nvSpPr>
            <p:spPr>
              <a:xfrm>
                <a:off x="4596880" y="4727814"/>
                <a:ext cx="442887" cy="442887"/>
              </a:xfrm>
              <a:prstGeom prst="ellipse">
                <a:avLst/>
              </a:prstGeom>
              <a:solidFill>
                <a:schemeClr val="bg1">
                  <a:alpha val="78000"/>
                </a:schemeClr>
              </a:solidFill>
              <a:ln w="15875">
                <a:solidFill>
                  <a:schemeClr val="bg1"/>
                </a:solidFill>
              </a:ln>
              <a:effectLst>
                <a:outerShdw blurRad="50800" dist="38100" dir="2700000" algn="tl" rotWithShape="0">
                  <a:prstClr val="black">
                    <a:alpha val="8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p:cNvSpPr/>
              <p:nvPr/>
            </p:nvSpPr>
            <p:spPr>
              <a:xfrm>
                <a:off x="4679074" y="4786197"/>
                <a:ext cx="358938" cy="249072"/>
              </a:xfrm>
              <a:prstGeom prst="ellipse">
                <a:avLst/>
              </a:prstGeom>
              <a:gradFill>
                <a:gsLst>
                  <a:gs pos="1000">
                    <a:schemeClr val="bg1"/>
                  </a:gs>
                  <a:gs pos="47000">
                    <a:schemeClr val="bg1">
                      <a:alpha val="29000"/>
                    </a:schemeClr>
                  </a:gs>
                  <a:gs pos="100000">
                    <a:schemeClr val="bg1">
                      <a:alpha val="2000"/>
                    </a:schemeClr>
                  </a:gs>
                </a:gsLst>
                <a:lin ang="540000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82" name="Group 81"/>
          <p:cNvGrpSpPr/>
          <p:nvPr/>
        </p:nvGrpSpPr>
        <p:grpSpPr>
          <a:xfrm>
            <a:off x="2514600" y="5127174"/>
            <a:ext cx="2346387" cy="130626"/>
            <a:chOff x="3007786" y="2395726"/>
            <a:chExt cx="2346387" cy="130626"/>
          </a:xfrm>
        </p:grpSpPr>
        <p:cxnSp>
          <p:nvCxnSpPr>
            <p:cNvPr id="83" name="Straight Connector 82"/>
            <p:cNvCxnSpPr/>
            <p:nvPr/>
          </p:nvCxnSpPr>
          <p:spPr>
            <a:xfrm flipH="1" flipV="1">
              <a:off x="3068173" y="2458382"/>
              <a:ext cx="2286000" cy="2657"/>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84" name="Group 83"/>
            <p:cNvGrpSpPr>
              <a:grpSpLocks noChangeAspect="1"/>
            </p:cNvGrpSpPr>
            <p:nvPr/>
          </p:nvGrpSpPr>
          <p:grpSpPr>
            <a:xfrm>
              <a:off x="3007786" y="2395726"/>
              <a:ext cx="130627" cy="130626"/>
              <a:chOff x="4596880" y="4727814"/>
              <a:chExt cx="442887" cy="442887"/>
            </a:xfrm>
            <a:effectLst/>
          </p:grpSpPr>
          <p:sp>
            <p:nvSpPr>
              <p:cNvPr id="85" name="Oval 84"/>
              <p:cNvSpPr>
                <a:spLocks noChangeAspect="1"/>
              </p:cNvSpPr>
              <p:nvPr/>
            </p:nvSpPr>
            <p:spPr>
              <a:xfrm>
                <a:off x="4596880" y="4727814"/>
                <a:ext cx="442887" cy="442887"/>
              </a:xfrm>
              <a:prstGeom prst="ellipse">
                <a:avLst/>
              </a:prstGeom>
              <a:solidFill>
                <a:schemeClr val="bg1">
                  <a:alpha val="78000"/>
                </a:schemeClr>
              </a:solidFill>
              <a:ln w="15875">
                <a:solidFill>
                  <a:schemeClr val="bg1"/>
                </a:solidFill>
              </a:ln>
              <a:effectLst>
                <a:outerShdw blurRad="50800" dist="38100" dir="2700000" algn="tl" rotWithShape="0">
                  <a:prstClr val="black">
                    <a:alpha val="8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p:cNvSpPr/>
              <p:nvPr/>
            </p:nvSpPr>
            <p:spPr>
              <a:xfrm>
                <a:off x="4679074" y="4786197"/>
                <a:ext cx="358938" cy="249072"/>
              </a:xfrm>
              <a:prstGeom prst="ellipse">
                <a:avLst/>
              </a:prstGeom>
              <a:gradFill>
                <a:gsLst>
                  <a:gs pos="1000">
                    <a:schemeClr val="bg1"/>
                  </a:gs>
                  <a:gs pos="47000">
                    <a:schemeClr val="bg1">
                      <a:alpha val="29000"/>
                    </a:schemeClr>
                  </a:gs>
                  <a:gs pos="100000">
                    <a:schemeClr val="bg1">
                      <a:alpha val="2000"/>
                    </a:schemeClr>
                  </a:gs>
                </a:gsLst>
                <a:lin ang="540000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87" name="Group 86"/>
          <p:cNvGrpSpPr/>
          <p:nvPr/>
        </p:nvGrpSpPr>
        <p:grpSpPr>
          <a:xfrm>
            <a:off x="2514601" y="4014950"/>
            <a:ext cx="2346386" cy="130626"/>
            <a:chOff x="3007786" y="2395726"/>
            <a:chExt cx="2346386" cy="130626"/>
          </a:xfrm>
        </p:grpSpPr>
        <p:cxnSp>
          <p:nvCxnSpPr>
            <p:cNvPr id="93" name="Straight Connector 92"/>
            <p:cNvCxnSpPr/>
            <p:nvPr/>
          </p:nvCxnSpPr>
          <p:spPr>
            <a:xfrm flipH="1" flipV="1">
              <a:off x="3068172" y="2458382"/>
              <a:ext cx="2286000" cy="2657"/>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94" name="Group 93"/>
            <p:cNvGrpSpPr>
              <a:grpSpLocks noChangeAspect="1"/>
            </p:cNvGrpSpPr>
            <p:nvPr/>
          </p:nvGrpSpPr>
          <p:grpSpPr>
            <a:xfrm>
              <a:off x="3007786" y="2395726"/>
              <a:ext cx="130627" cy="130626"/>
              <a:chOff x="4596880" y="4727814"/>
              <a:chExt cx="442887" cy="442887"/>
            </a:xfrm>
            <a:effectLst/>
          </p:grpSpPr>
          <p:sp>
            <p:nvSpPr>
              <p:cNvPr id="95" name="Oval 94"/>
              <p:cNvSpPr>
                <a:spLocks noChangeAspect="1"/>
              </p:cNvSpPr>
              <p:nvPr/>
            </p:nvSpPr>
            <p:spPr>
              <a:xfrm>
                <a:off x="4596880" y="4727814"/>
                <a:ext cx="442887" cy="442887"/>
              </a:xfrm>
              <a:prstGeom prst="ellipse">
                <a:avLst/>
              </a:prstGeom>
              <a:solidFill>
                <a:schemeClr val="bg1">
                  <a:alpha val="78000"/>
                </a:schemeClr>
              </a:solidFill>
              <a:ln w="15875">
                <a:solidFill>
                  <a:schemeClr val="bg1"/>
                </a:solidFill>
              </a:ln>
              <a:effectLst>
                <a:outerShdw blurRad="50800" dist="38100" dir="2700000" algn="tl" rotWithShape="0">
                  <a:prstClr val="black">
                    <a:alpha val="8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p:cNvSpPr/>
              <p:nvPr/>
            </p:nvSpPr>
            <p:spPr>
              <a:xfrm>
                <a:off x="4679074" y="4786197"/>
                <a:ext cx="358938" cy="249072"/>
              </a:xfrm>
              <a:prstGeom prst="ellipse">
                <a:avLst/>
              </a:prstGeom>
              <a:gradFill>
                <a:gsLst>
                  <a:gs pos="1000">
                    <a:schemeClr val="bg1"/>
                  </a:gs>
                  <a:gs pos="47000">
                    <a:schemeClr val="bg1">
                      <a:alpha val="29000"/>
                    </a:schemeClr>
                  </a:gs>
                  <a:gs pos="100000">
                    <a:schemeClr val="bg1">
                      <a:alpha val="2000"/>
                    </a:schemeClr>
                  </a:gs>
                </a:gsLst>
                <a:lin ang="540000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03" name="Group 102"/>
          <p:cNvGrpSpPr/>
          <p:nvPr/>
        </p:nvGrpSpPr>
        <p:grpSpPr>
          <a:xfrm>
            <a:off x="2530502" y="3409688"/>
            <a:ext cx="2346386" cy="130626"/>
            <a:chOff x="3007786" y="2395726"/>
            <a:chExt cx="2346386" cy="130626"/>
          </a:xfrm>
        </p:grpSpPr>
        <p:cxnSp>
          <p:nvCxnSpPr>
            <p:cNvPr id="104" name="Straight Connector 103"/>
            <p:cNvCxnSpPr/>
            <p:nvPr/>
          </p:nvCxnSpPr>
          <p:spPr>
            <a:xfrm flipH="1" flipV="1">
              <a:off x="3068172" y="2458382"/>
              <a:ext cx="2286000" cy="2657"/>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106" name="Group 105"/>
            <p:cNvGrpSpPr>
              <a:grpSpLocks noChangeAspect="1"/>
            </p:cNvGrpSpPr>
            <p:nvPr/>
          </p:nvGrpSpPr>
          <p:grpSpPr>
            <a:xfrm>
              <a:off x="3007786" y="2395726"/>
              <a:ext cx="130627" cy="130626"/>
              <a:chOff x="4596880" y="4727814"/>
              <a:chExt cx="442887" cy="442887"/>
            </a:xfrm>
            <a:effectLst/>
          </p:grpSpPr>
          <p:sp>
            <p:nvSpPr>
              <p:cNvPr id="118" name="Oval 117"/>
              <p:cNvSpPr>
                <a:spLocks noChangeAspect="1"/>
              </p:cNvSpPr>
              <p:nvPr/>
            </p:nvSpPr>
            <p:spPr>
              <a:xfrm>
                <a:off x="4596880" y="4727814"/>
                <a:ext cx="442887" cy="442887"/>
              </a:xfrm>
              <a:prstGeom prst="ellipse">
                <a:avLst/>
              </a:prstGeom>
              <a:solidFill>
                <a:schemeClr val="bg1">
                  <a:alpha val="78000"/>
                </a:schemeClr>
              </a:solidFill>
              <a:ln w="15875">
                <a:solidFill>
                  <a:schemeClr val="bg1"/>
                </a:solidFill>
              </a:ln>
              <a:effectLst>
                <a:outerShdw blurRad="50800" dist="38100" dir="2700000" algn="tl" rotWithShape="0">
                  <a:prstClr val="black">
                    <a:alpha val="8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Oval 120"/>
              <p:cNvSpPr/>
              <p:nvPr/>
            </p:nvSpPr>
            <p:spPr>
              <a:xfrm>
                <a:off x="4679074" y="4786197"/>
                <a:ext cx="358938" cy="249072"/>
              </a:xfrm>
              <a:prstGeom prst="ellipse">
                <a:avLst/>
              </a:prstGeom>
              <a:gradFill>
                <a:gsLst>
                  <a:gs pos="1000">
                    <a:schemeClr val="bg1"/>
                  </a:gs>
                  <a:gs pos="47000">
                    <a:schemeClr val="bg1">
                      <a:alpha val="29000"/>
                    </a:schemeClr>
                  </a:gs>
                  <a:gs pos="100000">
                    <a:schemeClr val="bg1">
                      <a:alpha val="2000"/>
                    </a:schemeClr>
                  </a:gs>
                </a:gsLst>
                <a:lin ang="540000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26" name="Group 125"/>
          <p:cNvGrpSpPr/>
          <p:nvPr/>
        </p:nvGrpSpPr>
        <p:grpSpPr>
          <a:xfrm>
            <a:off x="2538453" y="2656974"/>
            <a:ext cx="2254946" cy="130626"/>
            <a:chOff x="3007786" y="2395726"/>
            <a:chExt cx="2254946" cy="130626"/>
          </a:xfrm>
        </p:grpSpPr>
        <p:cxnSp>
          <p:nvCxnSpPr>
            <p:cNvPr id="127" name="Straight Connector 126"/>
            <p:cNvCxnSpPr/>
            <p:nvPr/>
          </p:nvCxnSpPr>
          <p:spPr>
            <a:xfrm flipH="1" flipV="1">
              <a:off x="3068172" y="2458382"/>
              <a:ext cx="2194560" cy="2657"/>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128" name="Group 127"/>
            <p:cNvGrpSpPr>
              <a:grpSpLocks noChangeAspect="1"/>
            </p:cNvGrpSpPr>
            <p:nvPr/>
          </p:nvGrpSpPr>
          <p:grpSpPr>
            <a:xfrm>
              <a:off x="3007786" y="2395726"/>
              <a:ext cx="130627" cy="130626"/>
              <a:chOff x="4596880" y="4727814"/>
              <a:chExt cx="442887" cy="442887"/>
            </a:xfrm>
            <a:effectLst/>
          </p:grpSpPr>
          <p:sp>
            <p:nvSpPr>
              <p:cNvPr id="129" name="Oval 128"/>
              <p:cNvSpPr>
                <a:spLocks noChangeAspect="1"/>
              </p:cNvSpPr>
              <p:nvPr/>
            </p:nvSpPr>
            <p:spPr>
              <a:xfrm>
                <a:off x="4596880" y="4727814"/>
                <a:ext cx="442887" cy="442887"/>
              </a:xfrm>
              <a:prstGeom prst="ellipse">
                <a:avLst/>
              </a:prstGeom>
              <a:solidFill>
                <a:schemeClr val="bg1">
                  <a:alpha val="78000"/>
                </a:schemeClr>
              </a:solidFill>
              <a:ln w="15875">
                <a:solidFill>
                  <a:schemeClr val="bg1"/>
                </a:solidFill>
              </a:ln>
              <a:effectLst>
                <a:outerShdw blurRad="50800" dist="38100" dir="2700000" algn="tl" rotWithShape="0">
                  <a:prstClr val="black">
                    <a:alpha val="8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p:cNvSpPr/>
              <p:nvPr/>
            </p:nvSpPr>
            <p:spPr>
              <a:xfrm>
                <a:off x="4679074" y="4786197"/>
                <a:ext cx="358938" cy="249072"/>
              </a:xfrm>
              <a:prstGeom prst="ellipse">
                <a:avLst/>
              </a:prstGeom>
              <a:gradFill>
                <a:gsLst>
                  <a:gs pos="1000">
                    <a:schemeClr val="bg1"/>
                  </a:gs>
                  <a:gs pos="47000">
                    <a:schemeClr val="bg1">
                      <a:alpha val="29000"/>
                    </a:schemeClr>
                  </a:gs>
                  <a:gs pos="100000">
                    <a:schemeClr val="bg1">
                      <a:alpha val="2000"/>
                    </a:schemeClr>
                  </a:gs>
                </a:gsLst>
                <a:lin ang="540000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3" name="Right Triangle 12"/>
          <p:cNvSpPr>
            <a:spLocks noChangeAspect="1"/>
          </p:cNvSpPr>
          <p:nvPr/>
        </p:nvSpPr>
        <p:spPr>
          <a:xfrm rot="16200000">
            <a:off x="4657608" y="1610058"/>
            <a:ext cx="286991" cy="286991"/>
          </a:xfrm>
          <a:prstGeom prst="rtTriangle">
            <a:avLst/>
          </a:prstGeom>
          <a:solidFill>
            <a:srgbClr val="F2E70E"/>
          </a:solidFill>
          <a:ln w="1905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ight Triangle 138"/>
          <p:cNvSpPr>
            <a:spLocks noChangeAspect="1"/>
          </p:cNvSpPr>
          <p:nvPr/>
        </p:nvSpPr>
        <p:spPr>
          <a:xfrm rot="16200000">
            <a:off x="4638135" y="2537091"/>
            <a:ext cx="286991" cy="286991"/>
          </a:xfrm>
          <a:prstGeom prst="rtTriangle">
            <a:avLst/>
          </a:prstGeom>
          <a:solidFill>
            <a:srgbClr val="FF2980"/>
          </a:solidFill>
          <a:ln w="1905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ight Triangle 140"/>
          <p:cNvSpPr>
            <a:spLocks noChangeAspect="1"/>
          </p:cNvSpPr>
          <p:nvPr/>
        </p:nvSpPr>
        <p:spPr>
          <a:xfrm rot="16200000">
            <a:off x="4659164" y="3294286"/>
            <a:ext cx="286991" cy="286991"/>
          </a:xfrm>
          <a:prstGeom prst="rtTriangle">
            <a:avLst/>
          </a:prstGeom>
          <a:solidFill>
            <a:srgbClr val="53E53B"/>
          </a:solidFill>
          <a:ln w="1905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ight Triangle 144"/>
          <p:cNvSpPr>
            <a:spLocks noChangeAspect="1"/>
          </p:cNvSpPr>
          <p:nvPr/>
        </p:nvSpPr>
        <p:spPr>
          <a:xfrm rot="16200000">
            <a:off x="4666009" y="4090094"/>
            <a:ext cx="286991" cy="286991"/>
          </a:xfrm>
          <a:prstGeom prst="rtTriangle">
            <a:avLst/>
          </a:prstGeom>
          <a:solidFill>
            <a:srgbClr val="FF0000"/>
          </a:solidFill>
          <a:ln w="1905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ight Triangle 146"/>
          <p:cNvSpPr>
            <a:spLocks noChangeAspect="1"/>
          </p:cNvSpPr>
          <p:nvPr/>
        </p:nvSpPr>
        <p:spPr>
          <a:xfrm rot="16200000">
            <a:off x="4666009" y="5007035"/>
            <a:ext cx="286991" cy="286991"/>
          </a:xfrm>
          <a:prstGeom prst="rtTriangle">
            <a:avLst/>
          </a:prstGeom>
          <a:solidFill>
            <a:schemeClr val="accent1"/>
          </a:solidFill>
          <a:ln w="1905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Rectangle 147"/>
          <p:cNvSpPr/>
          <p:nvPr/>
        </p:nvSpPr>
        <p:spPr>
          <a:xfrm>
            <a:off x="5144953" y="2461770"/>
            <a:ext cx="3914264" cy="338554"/>
          </a:xfrm>
          <a:prstGeom prst="rect">
            <a:avLst/>
          </a:prstGeom>
        </p:spPr>
        <p:txBody>
          <a:bodyPr wrap="square">
            <a:spAutoFit/>
          </a:bodyPr>
          <a:lstStyle/>
          <a:p>
            <a:pPr algn="r" rtl="1"/>
            <a:r>
              <a:rPr lang="he-IL" sz="1600" b="1" dirty="0">
                <a:solidFill>
                  <a:srgbClr val="000000"/>
                </a:solidFill>
                <a:latin typeface="+mj-lt"/>
              </a:rPr>
              <a:t>היכרות</a:t>
            </a:r>
            <a:r>
              <a:rPr lang="he-IL" sz="1600" dirty="0">
                <a:solidFill>
                  <a:srgbClr val="000000"/>
                </a:solidFill>
                <a:latin typeface="+mj-lt"/>
              </a:rPr>
              <a:t>: המורה עם התנהגותו ומאפייניו בשגרה</a:t>
            </a:r>
          </a:p>
        </p:txBody>
      </p:sp>
      <p:sp>
        <p:nvSpPr>
          <p:cNvPr id="149" name="Rectangle 148"/>
          <p:cNvSpPr/>
          <p:nvPr/>
        </p:nvSpPr>
        <p:spPr>
          <a:xfrm>
            <a:off x="5627664" y="3200112"/>
            <a:ext cx="3417888" cy="338554"/>
          </a:xfrm>
          <a:prstGeom prst="rect">
            <a:avLst/>
          </a:prstGeom>
        </p:spPr>
        <p:txBody>
          <a:bodyPr wrap="square">
            <a:spAutoFit/>
          </a:bodyPr>
          <a:lstStyle/>
          <a:p>
            <a:pPr algn="r" rtl="1"/>
            <a:r>
              <a:rPr lang="he-IL" sz="1600" b="1" dirty="0">
                <a:solidFill>
                  <a:srgbClr val="000000"/>
                </a:solidFill>
                <a:latin typeface="+mj-lt"/>
              </a:rPr>
              <a:t>היכרות </a:t>
            </a:r>
            <a:r>
              <a:rPr lang="he-IL" sz="1600" dirty="0">
                <a:solidFill>
                  <a:srgbClr val="000000"/>
                </a:solidFill>
                <a:latin typeface="+mj-lt"/>
              </a:rPr>
              <a:t>: עם בני  המשפחה</a:t>
            </a:r>
            <a:endParaRPr lang="en-US" sz="1600" dirty="0">
              <a:solidFill>
                <a:srgbClr val="000000"/>
              </a:solidFill>
              <a:latin typeface="+mj-lt"/>
            </a:endParaRPr>
          </a:p>
        </p:txBody>
      </p:sp>
      <p:sp>
        <p:nvSpPr>
          <p:cNvPr id="150" name="Rectangle 149"/>
          <p:cNvSpPr/>
          <p:nvPr/>
        </p:nvSpPr>
        <p:spPr>
          <a:xfrm>
            <a:off x="5559527" y="3994204"/>
            <a:ext cx="3486025" cy="338554"/>
          </a:xfrm>
          <a:prstGeom prst="rect">
            <a:avLst/>
          </a:prstGeom>
        </p:spPr>
        <p:txBody>
          <a:bodyPr wrap="square">
            <a:spAutoFit/>
          </a:bodyPr>
          <a:lstStyle/>
          <a:p>
            <a:pPr algn="r" rtl="1"/>
            <a:r>
              <a:rPr lang="he-IL" sz="1600" b="1" dirty="0">
                <a:solidFill>
                  <a:srgbClr val="000000"/>
                </a:solidFill>
                <a:latin typeface="+mj-lt"/>
              </a:rPr>
              <a:t>הזדמנויות </a:t>
            </a:r>
            <a:r>
              <a:rPr lang="he-IL" sz="1600" dirty="0">
                <a:solidFill>
                  <a:srgbClr val="000000"/>
                </a:solidFill>
                <a:latin typeface="+mj-lt"/>
              </a:rPr>
              <a:t>לשיח אישי</a:t>
            </a:r>
            <a:endParaRPr lang="en-US" sz="1600" dirty="0">
              <a:solidFill>
                <a:srgbClr val="000000"/>
              </a:solidFill>
              <a:latin typeface="+mj-lt"/>
            </a:endParaRPr>
          </a:p>
        </p:txBody>
      </p:sp>
      <p:sp>
        <p:nvSpPr>
          <p:cNvPr id="151" name="Rectangle 150"/>
          <p:cNvSpPr/>
          <p:nvPr/>
        </p:nvSpPr>
        <p:spPr>
          <a:xfrm>
            <a:off x="5220907" y="4755417"/>
            <a:ext cx="3824645" cy="1077218"/>
          </a:xfrm>
          <a:prstGeom prst="rect">
            <a:avLst/>
          </a:prstGeom>
        </p:spPr>
        <p:txBody>
          <a:bodyPr wrap="square">
            <a:spAutoFit/>
          </a:bodyPr>
          <a:lstStyle/>
          <a:p>
            <a:pPr algn="r" rtl="1"/>
            <a:r>
              <a:rPr lang="he-IL" sz="1600" b="1" dirty="0">
                <a:solidFill>
                  <a:srgbClr val="000000"/>
                </a:solidFill>
                <a:latin typeface="+mj-lt"/>
              </a:rPr>
              <a:t>הערכת תפקוד </a:t>
            </a:r>
            <a:r>
              <a:rPr lang="he-IL" sz="1600" dirty="0">
                <a:solidFill>
                  <a:srgbClr val="000000"/>
                </a:solidFill>
                <a:latin typeface="+mj-lt"/>
              </a:rPr>
              <a:t>: ישיבות </a:t>
            </a:r>
            <a:r>
              <a:rPr lang="he-IL" sz="1600" dirty="0" err="1">
                <a:solidFill>
                  <a:srgbClr val="000000"/>
                </a:solidFill>
                <a:latin typeface="+mj-lt"/>
              </a:rPr>
              <a:t>פגוגיות</a:t>
            </a:r>
            <a:r>
              <a:rPr lang="he-IL" sz="1600" dirty="0">
                <a:solidFill>
                  <a:srgbClr val="000000"/>
                </a:solidFill>
                <a:latin typeface="+mj-lt"/>
              </a:rPr>
              <a:t>, </a:t>
            </a:r>
            <a:r>
              <a:rPr lang="he-IL" sz="1600" dirty="0" err="1">
                <a:solidFill>
                  <a:srgbClr val="000000"/>
                </a:solidFill>
                <a:latin typeface="+mj-lt"/>
              </a:rPr>
              <a:t>אסיפות</a:t>
            </a:r>
            <a:r>
              <a:rPr lang="he-IL" sz="1600" dirty="0">
                <a:solidFill>
                  <a:srgbClr val="000000"/>
                </a:solidFill>
                <a:latin typeface="+mj-lt"/>
              </a:rPr>
              <a:t> הורים, ועוד מהוות הזדמנות לאיסוף נתונים והתבוננות על מצבו הרגשי, תפקודי  ולימודי של הילד . </a:t>
            </a:r>
          </a:p>
        </p:txBody>
      </p:sp>
      <p:sp>
        <p:nvSpPr>
          <p:cNvPr id="9" name="מלבן 8"/>
          <p:cNvSpPr/>
          <p:nvPr/>
        </p:nvSpPr>
        <p:spPr>
          <a:xfrm>
            <a:off x="4883778" y="888314"/>
            <a:ext cx="3935693" cy="400110"/>
          </a:xfrm>
          <a:prstGeom prst="rect">
            <a:avLst/>
          </a:prstGeom>
        </p:spPr>
        <p:txBody>
          <a:bodyPr wrap="none">
            <a:spAutoFit/>
          </a:bodyPr>
          <a:lstStyle/>
          <a:p>
            <a:pPr algn="ctr" rtl="1">
              <a:buNone/>
            </a:pPr>
            <a:r>
              <a:rPr lang="he-IL" sz="2000" b="1" dirty="0">
                <a:solidFill>
                  <a:srgbClr val="269A8F"/>
                </a:solidFill>
              </a:rPr>
              <a:t>המורה כדמות חינוכית –משמעותית</a:t>
            </a:r>
            <a:r>
              <a:rPr lang="he-IL" b="1" dirty="0">
                <a:solidFill>
                  <a:srgbClr val="269A8F"/>
                </a:solidFill>
              </a:rPr>
              <a:t>: </a:t>
            </a:r>
          </a:p>
        </p:txBody>
      </p:sp>
      <p:pic>
        <p:nvPicPr>
          <p:cNvPr id="69" name="תמונה 68"/>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177177" y="5301278"/>
            <a:ext cx="810624" cy="810624"/>
          </a:xfrm>
          <a:prstGeom prst="rect">
            <a:avLst/>
          </a:prstGeom>
        </p:spPr>
      </p:pic>
      <p:pic>
        <p:nvPicPr>
          <p:cNvPr id="10" name="תמונה 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280515" y="3388749"/>
            <a:ext cx="609600" cy="609600"/>
          </a:xfrm>
          <a:prstGeom prst="rect">
            <a:avLst/>
          </a:prstGeom>
        </p:spPr>
      </p:pic>
      <p:pic>
        <p:nvPicPr>
          <p:cNvPr id="11" name="תמונה 10"/>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176517" y="4109976"/>
            <a:ext cx="798732" cy="798732"/>
          </a:xfrm>
          <a:prstGeom prst="rect">
            <a:avLst/>
          </a:prstGeom>
        </p:spPr>
      </p:pic>
      <p:pic>
        <p:nvPicPr>
          <p:cNvPr id="12" name="תמונה 1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431156" y="2076857"/>
            <a:ext cx="416125" cy="416125"/>
          </a:xfrm>
          <a:prstGeom prst="rect">
            <a:avLst/>
          </a:prstGeom>
        </p:spPr>
      </p:pic>
    </p:spTree>
    <p:extLst>
      <p:ext uri="{BB962C8B-B14F-4D97-AF65-F5344CB8AC3E}">
        <p14:creationId xmlns:p14="http://schemas.microsoft.com/office/powerpoint/2010/main" xmlns="" val="14794674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64"/>
          <p:cNvSpPr>
            <a:spLocks noChangeArrowheads="1"/>
          </p:cNvSpPr>
          <p:nvPr/>
        </p:nvSpPr>
        <p:spPr bwMode="gray">
          <a:xfrm>
            <a:off x="1524000" y="-226"/>
            <a:ext cx="7239000" cy="609600"/>
          </a:xfrm>
          <a:prstGeom prst="roundRect">
            <a:avLst>
              <a:gd name="adj" fmla="val 0"/>
            </a:avLst>
          </a:prstGeom>
          <a:noFill/>
          <a:ln w="38100">
            <a:noFill/>
            <a:round/>
            <a:headEnd/>
            <a:tailEnd/>
          </a:ln>
          <a:effectLst/>
        </p:spPr>
        <p:txBody>
          <a:bodyPr wrap="none" anchor="ctr"/>
          <a:lstStyle/>
          <a:p>
            <a:pPr algn="r" rtl="1" fontAlgn="auto">
              <a:spcBef>
                <a:spcPts val="0"/>
              </a:spcBef>
              <a:spcAft>
                <a:spcPts val="0"/>
              </a:spcAft>
              <a:defRPr/>
            </a:pPr>
            <a:r>
              <a:rPr lang="he-IL" sz="2400" dirty="0">
                <a:solidFill>
                  <a:schemeClr val="tx1">
                    <a:lumMod val="50000"/>
                  </a:schemeClr>
                </a:solidFill>
              </a:rPr>
              <a:t>תפקיד מערכת החינוך –</a:t>
            </a:r>
            <a:r>
              <a:rPr lang="he-IL" sz="2400" b="1" dirty="0"/>
              <a:t>בהקשר לאיתור ילדים נפגעי התעללות והזנחה  </a:t>
            </a:r>
            <a:endParaRPr lang="en-US" sz="2400" b="1" dirty="0">
              <a:solidFill>
                <a:schemeClr val="tx1">
                  <a:lumMod val="50000"/>
                </a:schemeClr>
              </a:solidFill>
            </a:endParaRPr>
          </a:p>
        </p:txBody>
      </p:sp>
      <p:sp>
        <p:nvSpPr>
          <p:cNvPr id="27" name="Rounded Rectangle 26"/>
          <p:cNvSpPr/>
          <p:nvPr/>
        </p:nvSpPr>
        <p:spPr>
          <a:xfrm rot="5400000">
            <a:off x="6979955" y="804910"/>
            <a:ext cx="1603730" cy="1149338"/>
          </a:xfrm>
          <a:prstGeom prst="roundRect">
            <a:avLst>
              <a:gd name="adj" fmla="val 10417"/>
            </a:avLst>
          </a:prstGeom>
          <a:solidFill>
            <a:schemeClr val="accent5">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olded Corner 27"/>
          <p:cNvSpPr/>
          <p:nvPr/>
        </p:nvSpPr>
        <p:spPr>
          <a:xfrm rot="5400000" flipH="1">
            <a:off x="4098395" y="-1607029"/>
            <a:ext cx="1197586" cy="5978871"/>
          </a:xfrm>
          <a:prstGeom prst="foldedCorner">
            <a:avLst>
              <a:gd name="adj" fmla="val 33429"/>
            </a:avLst>
          </a:prstGeom>
          <a:gradFill>
            <a:gsLst>
              <a:gs pos="1000">
                <a:schemeClr val="bg1">
                  <a:lumMod val="85000"/>
                </a:schemeClr>
              </a:gs>
              <a:gs pos="62000">
                <a:schemeClr val="bg1"/>
              </a:gs>
            </a:gsLst>
            <a:lin ang="5400000" scaled="0"/>
          </a:gradFill>
          <a:ln w="12700">
            <a:solidFill>
              <a:srgbClr val="5C5C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e 28"/>
          <p:cNvSpPr/>
          <p:nvPr/>
        </p:nvSpPr>
        <p:spPr>
          <a:xfrm>
            <a:off x="7306504" y="-170226"/>
            <a:ext cx="999884" cy="1516861"/>
          </a:xfrm>
          <a:prstGeom prst="pie">
            <a:avLst>
              <a:gd name="adj1" fmla="val 0"/>
              <a:gd name="adj2" fmla="val 10791798"/>
            </a:avLst>
          </a:prstGeom>
          <a:gradFill>
            <a:gsLst>
              <a:gs pos="10000">
                <a:schemeClr val="accent5"/>
              </a:gs>
              <a:gs pos="34000">
                <a:schemeClr val="accent6"/>
              </a:gs>
            </a:gsLst>
            <a:lin ang="4200000" scaled="0"/>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Pie 29"/>
          <p:cNvSpPr/>
          <p:nvPr/>
        </p:nvSpPr>
        <p:spPr>
          <a:xfrm rot="10800000">
            <a:off x="7313482" y="1330300"/>
            <a:ext cx="999884" cy="1516861"/>
          </a:xfrm>
          <a:prstGeom prst="pie">
            <a:avLst>
              <a:gd name="adj1" fmla="val 0"/>
              <a:gd name="adj2" fmla="val 10791798"/>
            </a:avLst>
          </a:prstGeom>
          <a:gradFill flip="none" rotWithShape="1">
            <a:gsLst>
              <a:gs pos="14000">
                <a:schemeClr val="accent5"/>
              </a:gs>
              <a:gs pos="50000">
                <a:schemeClr val="accent6"/>
              </a:gs>
            </a:gsLst>
            <a:lin ang="8400000" scaled="0"/>
            <a:tileRect/>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Round Same Side Corner Rectangle 30"/>
          <p:cNvSpPr/>
          <p:nvPr/>
        </p:nvSpPr>
        <p:spPr>
          <a:xfrm rot="16200000" flipH="1">
            <a:off x="7217542" y="855767"/>
            <a:ext cx="1245814" cy="966007"/>
          </a:xfrm>
          <a:prstGeom prst="round2SameRect">
            <a:avLst>
              <a:gd name="adj1" fmla="val 50000"/>
              <a:gd name="adj2" fmla="val 0"/>
            </a:avLst>
          </a:prstGeom>
          <a:gradFill flip="none" rotWithShape="1">
            <a:gsLst>
              <a:gs pos="0">
                <a:schemeClr val="accent5"/>
              </a:gs>
              <a:gs pos="75000">
                <a:schemeClr val="accent6"/>
              </a:gs>
            </a:gsLst>
            <a:lin ang="13500000" scaled="1"/>
            <a:tileRect/>
          </a:gradFill>
          <a:ln w="12700">
            <a:solidFill>
              <a:schemeClr val="bg1"/>
            </a:solidFill>
          </a:ln>
          <a:effectLst>
            <a:outerShdw blurRad="50800" dist="38100" dir="10800000" algn="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ounded Rectangle 32"/>
          <p:cNvSpPr/>
          <p:nvPr/>
        </p:nvSpPr>
        <p:spPr>
          <a:xfrm rot="5400000">
            <a:off x="7017659" y="2473545"/>
            <a:ext cx="1536875" cy="1101425"/>
          </a:xfrm>
          <a:prstGeom prst="roundRect">
            <a:avLst>
              <a:gd name="adj" fmla="val 10417"/>
            </a:avLst>
          </a:prstGeom>
          <a:solidFill>
            <a:srgbClr val="054DC3"/>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olded Corner 33"/>
          <p:cNvSpPr/>
          <p:nvPr/>
        </p:nvSpPr>
        <p:spPr>
          <a:xfrm rot="5400000" flipH="1">
            <a:off x="3926448" y="148063"/>
            <a:ext cx="1338360" cy="5775752"/>
          </a:xfrm>
          <a:prstGeom prst="foldedCorner">
            <a:avLst>
              <a:gd name="adj" fmla="val 29275"/>
            </a:avLst>
          </a:prstGeom>
          <a:gradFill>
            <a:gsLst>
              <a:gs pos="1000">
                <a:schemeClr val="bg1">
                  <a:lumMod val="85000"/>
                </a:schemeClr>
              </a:gs>
              <a:gs pos="40000">
                <a:schemeClr val="bg1"/>
              </a:gs>
            </a:gsLst>
            <a:lin ang="5400000" scaled="0"/>
          </a:gradFill>
          <a:ln w="12700">
            <a:solidFill>
              <a:srgbClr val="5C5C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Pie 34"/>
          <p:cNvSpPr/>
          <p:nvPr/>
        </p:nvSpPr>
        <p:spPr>
          <a:xfrm>
            <a:off x="7375337" y="1562525"/>
            <a:ext cx="958201" cy="1453626"/>
          </a:xfrm>
          <a:prstGeom prst="pie">
            <a:avLst>
              <a:gd name="adj1" fmla="val 0"/>
              <a:gd name="adj2" fmla="val 10791798"/>
            </a:avLst>
          </a:prstGeom>
          <a:gradFill flip="none" rotWithShape="1">
            <a:gsLst>
              <a:gs pos="18000">
                <a:schemeClr val="accent1"/>
              </a:gs>
              <a:gs pos="67000">
                <a:srgbClr val="065DEA"/>
              </a:gs>
            </a:gsLst>
            <a:lin ang="8100000" scaled="1"/>
            <a:tileRect/>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Pie 35"/>
          <p:cNvSpPr/>
          <p:nvPr/>
        </p:nvSpPr>
        <p:spPr>
          <a:xfrm rot="10800000">
            <a:off x="7364775" y="3026454"/>
            <a:ext cx="958201" cy="1453626"/>
          </a:xfrm>
          <a:prstGeom prst="pie">
            <a:avLst>
              <a:gd name="adj1" fmla="val 0"/>
              <a:gd name="adj2" fmla="val 10791798"/>
            </a:avLst>
          </a:prstGeom>
          <a:gradFill flip="none" rotWithShape="1">
            <a:gsLst>
              <a:gs pos="18000">
                <a:schemeClr val="accent1"/>
              </a:gs>
              <a:gs pos="68000">
                <a:srgbClr val="065DEA"/>
              </a:gs>
            </a:gsLst>
            <a:lin ang="2700000" scaled="1"/>
            <a:tileRect/>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7" name="Round Same Side Corner Rectangle 36"/>
          <p:cNvSpPr/>
          <p:nvPr/>
        </p:nvSpPr>
        <p:spPr>
          <a:xfrm rot="16200000" flipH="1">
            <a:off x="7253765" y="2548716"/>
            <a:ext cx="1242307" cy="939544"/>
          </a:xfrm>
          <a:prstGeom prst="round2SameRect">
            <a:avLst>
              <a:gd name="adj1" fmla="val 33088"/>
              <a:gd name="adj2" fmla="val 0"/>
            </a:avLst>
          </a:prstGeom>
          <a:gradFill flip="none" rotWithShape="1">
            <a:gsLst>
              <a:gs pos="40000">
                <a:srgbClr val="19C3FF"/>
              </a:gs>
              <a:gs pos="100000">
                <a:srgbClr val="0883F2"/>
              </a:gs>
            </a:gsLst>
            <a:lin ang="4200000" scaled="0"/>
            <a:tileRect/>
          </a:gradFill>
          <a:ln w="12700">
            <a:solidFill>
              <a:schemeClr val="bg1"/>
            </a:solidFill>
          </a:ln>
          <a:effectLst>
            <a:outerShdw blurRad="50800" dist="38100" dir="10800000" algn="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ed Rectangle 38"/>
          <p:cNvSpPr/>
          <p:nvPr/>
        </p:nvSpPr>
        <p:spPr>
          <a:xfrm rot="16200000" flipH="1">
            <a:off x="6977716" y="5394337"/>
            <a:ext cx="1536873" cy="1101426"/>
          </a:xfrm>
          <a:prstGeom prst="roundRect">
            <a:avLst>
              <a:gd name="adj" fmla="val 10417"/>
            </a:avLst>
          </a:prstGeom>
          <a:solidFill>
            <a:srgbClr val="0A7814"/>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olded Corner 39"/>
          <p:cNvSpPr/>
          <p:nvPr/>
        </p:nvSpPr>
        <p:spPr>
          <a:xfrm rot="5400000" flipH="1">
            <a:off x="4019169" y="3193419"/>
            <a:ext cx="1315837" cy="5563207"/>
          </a:xfrm>
          <a:prstGeom prst="foldedCorner">
            <a:avLst>
              <a:gd name="adj" fmla="val 25912"/>
            </a:avLst>
          </a:prstGeom>
          <a:gradFill>
            <a:gsLst>
              <a:gs pos="1000">
                <a:schemeClr val="bg1">
                  <a:lumMod val="85000"/>
                </a:schemeClr>
              </a:gs>
              <a:gs pos="40000">
                <a:schemeClr val="bg1"/>
              </a:gs>
            </a:gsLst>
            <a:lin ang="5400000" scaled="0"/>
          </a:gradFill>
          <a:ln w="12700">
            <a:solidFill>
              <a:srgbClr val="5C5C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41" name="Pie 40"/>
          <p:cNvSpPr/>
          <p:nvPr/>
        </p:nvSpPr>
        <p:spPr>
          <a:xfrm>
            <a:off x="7274058" y="4477996"/>
            <a:ext cx="958201" cy="1453626"/>
          </a:xfrm>
          <a:prstGeom prst="pie">
            <a:avLst>
              <a:gd name="adj1" fmla="val 0"/>
              <a:gd name="adj2" fmla="val 10791798"/>
            </a:avLst>
          </a:prstGeom>
          <a:gradFill>
            <a:gsLst>
              <a:gs pos="0">
                <a:srgbClr val="0DA31B"/>
              </a:gs>
              <a:gs pos="33000">
                <a:srgbClr val="2AD713"/>
              </a:gs>
            </a:gsLst>
            <a:lin ang="5400000" scaled="0"/>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Pie 41"/>
          <p:cNvSpPr/>
          <p:nvPr/>
        </p:nvSpPr>
        <p:spPr>
          <a:xfrm rot="10800000">
            <a:off x="7326058" y="5968219"/>
            <a:ext cx="958201" cy="1453626"/>
          </a:xfrm>
          <a:prstGeom prst="pie">
            <a:avLst>
              <a:gd name="adj1" fmla="val 0"/>
              <a:gd name="adj2" fmla="val 10791798"/>
            </a:avLst>
          </a:prstGeom>
          <a:gradFill>
            <a:gsLst>
              <a:gs pos="6000">
                <a:srgbClr val="0DA31B"/>
              </a:gs>
              <a:gs pos="33000">
                <a:srgbClr val="2AD713"/>
              </a:gs>
            </a:gsLst>
            <a:lin ang="6000000" scaled="0"/>
          </a:gradFill>
          <a:ln w="9525">
            <a:solidFill>
              <a:schemeClr val="bg1"/>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3" name="Round Same Side Corner Rectangle 42"/>
          <p:cNvSpPr/>
          <p:nvPr/>
        </p:nvSpPr>
        <p:spPr>
          <a:xfrm rot="16200000" flipH="1">
            <a:off x="7272184" y="5436387"/>
            <a:ext cx="1242306" cy="819665"/>
          </a:xfrm>
          <a:prstGeom prst="round2SameRect">
            <a:avLst>
              <a:gd name="adj1" fmla="val 50000"/>
              <a:gd name="adj2" fmla="val 0"/>
            </a:avLst>
          </a:prstGeom>
          <a:gradFill flip="none" rotWithShape="1">
            <a:gsLst>
              <a:gs pos="0">
                <a:srgbClr val="0FB51F"/>
              </a:gs>
              <a:gs pos="59000">
                <a:srgbClr val="2AD713"/>
              </a:gs>
            </a:gsLst>
            <a:lin ang="15000000" scaled="0"/>
            <a:tileRect/>
          </a:gradFill>
          <a:ln w="12700">
            <a:solidFill>
              <a:schemeClr val="bg1"/>
            </a:solidFill>
          </a:ln>
          <a:effectLst>
            <a:outerShdw blurRad="50800" dist="38100" dir="10800000" algn="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2103855" y="1226205"/>
            <a:ext cx="5169013" cy="553998"/>
          </a:xfrm>
          <a:prstGeom prst="rect">
            <a:avLst/>
          </a:prstGeom>
        </p:spPr>
        <p:txBody>
          <a:bodyPr wrap="square">
            <a:spAutoFit/>
          </a:bodyPr>
          <a:lstStyle/>
          <a:p>
            <a:pPr algn="r" rtl="1"/>
            <a:r>
              <a:rPr lang="he-IL" dirty="0">
                <a:latin typeface="+mj-lt"/>
              </a:rPr>
              <a:t>תלמידים הסובלים מפגיעה, התעללות או הזנחה</a:t>
            </a:r>
          </a:p>
          <a:p>
            <a:pPr algn="r" rtl="1"/>
            <a:endParaRPr lang="en-US" sz="1200" dirty="0">
              <a:latin typeface="+mn-lt"/>
            </a:endParaRPr>
          </a:p>
        </p:txBody>
      </p:sp>
      <p:sp>
        <p:nvSpPr>
          <p:cNvPr id="50" name="AutoShape 64"/>
          <p:cNvSpPr>
            <a:spLocks noChangeArrowheads="1"/>
          </p:cNvSpPr>
          <p:nvPr/>
        </p:nvSpPr>
        <p:spPr bwMode="gray">
          <a:xfrm>
            <a:off x="4169718" y="801576"/>
            <a:ext cx="2949883" cy="457200"/>
          </a:xfrm>
          <a:prstGeom prst="roundRect">
            <a:avLst>
              <a:gd name="adj" fmla="val 0"/>
            </a:avLst>
          </a:prstGeom>
          <a:noFill/>
          <a:ln w="38100">
            <a:noFill/>
            <a:round/>
            <a:headEnd/>
            <a:tailEnd/>
          </a:ln>
          <a:effectLst/>
        </p:spPr>
        <p:txBody>
          <a:bodyPr wrap="none" anchor="ctr"/>
          <a:lstStyle/>
          <a:p>
            <a:pPr algn="ctr" rtl="1" fontAlgn="auto">
              <a:spcBef>
                <a:spcPts val="0"/>
              </a:spcBef>
              <a:spcAft>
                <a:spcPts val="0"/>
              </a:spcAft>
              <a:defRPr/>
            </a:pPr>
            <a:endParaRPr lang="en-US" i="1" dirty="0">
              <a:solidFill>
                <a:srgbClr val="E20000"/>
              </a:solidFill>
            </a:endParaRPr>
          </a:p>
        </p:txBody>
      </p:sp>
      <p:sp>
        <p:nvSpPr>
          <p:cNvPr id="51" name="Rectangle 50"/>
          <p:cNvSpPr/>
          <p:nvPr/>
        </p:nvSpPr>
        <p:spPr>
          <a:xfrm>
            <a:off x="2215947" y="2653224"/>
            <a:ext cx="5169013" cy="923330"/>
          </a:xfrm>
          <a:prstGeom prst="rect">
            <a:avLst/>
          </a:prstGeom>
        </p:spPr>
        <p:txBody>
          <a:bodyPr wrap="square">
            <a:spAutoFit/>
          </a:bodyPr>
          <a:lstStyle/>
          <a:p>
            <a:pPr algn="r" rtl="1"/>
            <a:r>
              <a:rPr lang="he-IL" dirty="0">
                <a:latin typeface="+mj-lt"/>
              </a:rPr>
              <a:t>בשותפי תפקיד רלוונטיים כגון יועצת,  פסיכולוגית, מדריכת שפ"י, מפקחת בית הספר, מפקחת על היועצות, , עו"ס או פקידת הסעד בלשכת הרווחה.</a:t>
            </a:r>
            <a:r>
              <a:rPr lang="he-IL" dirty="0">
                <a:solidFill>
                  <a:srgbClr val="FF0000"/>
                </a:solidFill>
                <a:latin typeface="+mj-lt"/>
              </a:rPr>
              <a:t> </a:t>
            </a:r>
            <a:endParaRPr lang="he-IL" dirty="0">
              <a:latin typeface="+mj-lt"/>
            </a:endParaRPr>
          </a:p>
        </p:txBody>
      </p:sp>
      <p:sp>
        <p:nvSpPr>
          <p:cNvPr id="53" name="Rectangle 52"/>
          <p:cNvSpPr/>
          <p:nvPr/>
        </p:nvSpPr>
        <p:spPr>
          <a:xfrm>
            <a:off x="1992871" y="5673269"/>
            <a:ext cx="5405297" cy="646331"/>
          </a:xfrm>
          <a:prstGeom prst="rect">
            <a:avLst/>
          </a:prstGeom>
        </p:spPr>
        <p:txBody>
          <a:bodyPr wrap="square">
            <a:spAutoFit/>
          </a:bodyPr>
          <a:lstStyle/>
          <a:p>
            <a:pPr algn="r" rtl="1"/>
            <a:r>
              <a:rPr lang="he-IL" dirty="0">
                <a:latin typeface="+mj-lt"/>
              </a:rPr>
              <a:t>ותמיכה בתלמידים משלב האיתור והזיהוי ואילך לרבות בניית </a:t>
            </a:r>
            <a:r>
              <a:rPr lang="he-IL" dirty="0" err="1">
                <a:latin typeface="+mj-lt"/>
              </a:rPr>
              <a:t>תוכנית</a:t>
            </a:r>
            <a:r>
              <a:rPr lang="he-IL" dirty="0">
                <a:latin typeface="+mj-lt"/>
              </a:rPr>
              <a:t> אישית, בתחום רגשי חברתי ולימודי .</a:t>
            </a:r>
            <a:endParaRPr lang="en-US" dirty="0">
              <a:latin typeface="+mj-lt"/>
            </a:endParaRPr>
          </a:p>
        </p:txBody>
      </p:sp>
      <p:sp>
        <p:nvSpPr>
          <p:cNvPr id="2" name="מלבן 1"/>
          <p:cNvSpPr/>
          <p:nvPr/>
        </p:nvSpPr>
        <p:spPr>
          <a:xfrm>
            <a:off x="7000441" y="1165820"/>
            <a:ext cx="1372365" cy="400110"/>
          </a:xfrm>
          <a:prstGeom prst="rect">
            <a:avLst/>
          </a:prstGeom>
        </p:spPr>
        <p:txBody>
          <a:bodyPr wrap="square">
            <a:spAutoFit/>
          </a:bodyPr>
          <a:lstStyle/>
          <a:p>
            <a:pPr algn="r" rtl="1"/>
            <a:r>
              <a:rPr lang="he-IL" sz="2000" b="1" dirty="0">
                <a:solidFill>
                  <a:schemeClr val="bg1"/>
                </a:solidFill>
              </a:rPr>
              <a:t>איתור</a:t>
            </a:r>
          </a:p>
        </p:txBody>
      </p:sp>
      <p:sp>
        <p:nvSpPr>
          <p:cNvPr id="49" name="מלבן 48"/>
          <p:cNvSpPr/>
          <p:nvPr/>
        </p:nvSpPr>
        <p:spPr>
          <a:xfrm>
            <a:off x="7059969" y="2769730"/>
            <a:ext cx="1372365" cy="400110"/>
          </a:xfrm>
          <a:prstGeom prst="rect">
            <a:avLst/>
          </a:prstGeom>
        </p:spPr>
        <p:txBody>
          <a:bodyPr wrap="square">
            <a:spAutoFit/>
          </a:bodyPr>
          <a:lstStyle/>
          <a:p>
            <a:pPr algn="r" rtl="1"/>
            <a:r>
              <a:rPr lang="he-IL" sz="2000" b="1" dirty="0">
                <a:solidFill>
                  <a:schemeClr val="bg1"/>
                </a:solidFill>
              </a:rPr>
              <a:t>היוועצות</a:t>
            </a:r>
          </a:p>
        </p:txBody>
      </p:sp>
      <p:sp>
        <p:nvSpPr>
          <p:cNvPr id="55" name="מלבן 54"/>
          <p:cNvSpPr/>
          <p:nvPr/>
        </p:nvSpPr>
        <p:spPr>
          <a:xfrm>
            <a:off x="6871373" y="5774968"/>
            <a:ext cx="1372365" cy="400110"/>
          </a:xfrm>
          <a:prstGeom prst="rect">
            <a:avLst/>
          </a:prstGeom>
        </p:spPr>
        <p:txBody>
          <a:bodyPr wrap="square">
            <a:spAutoFit/>
          </a:bodyPr>
          <a:lstStyle/>
          <a:p>
            <a:pPr algn="r" rtl="1"/>
            <a:r>
              <a:rPr lang="he-IL" sz="2000" b="1" dirty="0">
                <a:solidFill>
                  <a:schemeClr val="bg1"/>
                </a:solidFill>
              </a:rPr>
              <a:t>ליווי</a:t>
            </a:r>
          </a:p>
        </p:txBody>
      </p:sp>
      <p:grpSp>
        <p:nvGrpSpPr>
          <p:cNvPr id="38" name="Group 2"/>
          <p:cNvGrpSpPr/>
          <p:nvPr/>
        </p:nvGrpSpPr>
        <p:grpSpPr>
          <a:xfrm>
            <a:off x="1707752" y="3215479"/>
            <a:ext cx="6578578" cy="2518868"/>
            <a:chOff x="4709695" y="2560591"/>
            <a:chExt cx="6578578" cy="2518868"/>
          </a:xfrm>
          <a:effectLst>
            <a:outerShdw blurRad="25400" dir="13500000" sy="23000" kx="1200000" algn="br" rotWithShape="0">
              <a:prstClr val="black">
                <a:alpha val="20000"/>
              </a:prstClr>
            </a:outerShdw>
          </a:effectLst>
        </p:grpSpPr>
        <p:sp>
          <p:nvSpPr>
            <p:cNvPr id="47" name="Rounded Rectangle 128"/>
            <p:cNvSpPr/>
            <p:nvPr/>
          </p:nvSpPr>
          <p:spPr>
            <a:xfrm rot="16200000" flipH="1">
              <a:off x="10104381" y="3319682"/>
              <a:ext cx="1307343" cy="994237"/>
            </a:xfrm>
            <a:prstGeom prst="roundRect">
              <a:avLst>
                <a:gd name="adj" fmla="val 10417"/>
              </a:avLst>
            </a:prstGeom>
            <a:solidFill>
              <a:srgbClr val="F2650E"/>
            </a:solidFill>
            <a:ln w="9525">
              <a:solidFill>
                <a:srgbClr val="5454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olded Corner 129"/>
            <p:cNvSpPr/>
            <p:nvPr/>
          </p:nvSpPr>
          <p:spPr>
            <a:xfrm rot="5400000" flipH="1">
              <a:off x="7003895" y="908034"/>
              <a:ext cx="1198945" cy="5787345"/>
            </a:xfrm>
            <a:prstGeom prst="foldedCorner">
              <a:avLst>
                <a:gd name="adj" fmla="val 29275"/>
              </a:avLst>
            </a:prstGeom>
            <a:gradFill>
              <a:gsLst>
                <a:gs pos="100000">
                  <a:schemeClr val="bg1">
                    <a:lumMod val="95000"/>
                  </a:schemeClr>
                </a:gs>
                <a:gs pos="54000">
                  <a:schemeClr val="bg1"/>
                </a:gs>
              </a:gsLst>
              <a:lin ang="6600000" scaled="0"/>
            </a:gradFill>
            <a:ln w="12700">
              <a:solidFill>
                <a:srgbClr val="5C5C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Pie 130"/>
            <p:cNvSpPr/>
            <p:nvPr/>
          </p:nvSpPr>
          <p:spPr>
            <a:xfrm>
              <a:off x="10394163" y="2560591"/>
              <a:ext cx="864950" cy="1236528"/>
            </a:xfrm>
            <a:prstGeom prst="pie">
              <a:avLst>
                <a:gd name="adj1" fmla="val 0"/>
                <a:gd name="adj2" fmla="val 10791798"/>
              </a:avLst>
            </a:prstGeom>
            <a:gradFill flip="none" rotWithShape="1">
              <a:gsLst>
                <a:gs pos="29000">
                  <a:srgbClr val="FCDE04"/>
                </a:gs>
                <a:gs pos="85000">
                  <a:srgbClr val="F9A307"/>
                </a:gs>
              </a:gsLst>
              <a:lin ang="12600000" scaled="0"/>
              <a:tileRect/>
            </a:gradFill>
            <a:ln w="9525">
              <a:solidFill>
                <a:srgbClr val="5454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7" name="Pie 131"/>
            <p:cNvSpPr/>
            <p:nvPr/>
          </p:nvSpPr>
          <p:spPr>
            <a:xfrm rot="10800000">
              <a:off x="10388977" y="3842931"/>
              <a:ext cx="864950" cy="1236528"/>
            </a:xfrm>
            <a:prstGeom prst="pie">
              <a:avLst>
                <a:gd name="adj1" fmla="val 0"/>
                <a:gd name="adj2" fmla="val 10791798"/>
              </a:avLst>
            </a:prstGeom>
            <a:gradFill flip="none" rotWithShape="1">
              <a:gsLst>
                <a:gs pos="38000">
                  <a:srgbClr val="FCDE04"/>
                </a:gs>
                <a:gs pos="79000">
                  <a:srgbClr val="F9A307"/>
                </a:gs>
              </a:gsLst>
              <a:lin ang="18900000" scaled="1"/>
              <a:tileRect/>
            </a:gradFill>
            <a:ln w="9525">
              <a:solidFill>
                <a:srgbClr val="5454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8" name="Round Same Side Corner Rectangle 132"/>
            <p:cNvSpPr/>
            <p:nvPr/>
          </p:nvSpPr>
          <p:spPr>
            <a:xfrm rot="16200000" flipH="1">
              <a:off x="10354048" y="3392320"/>
              <a:ext cx="1074741" cy="793709"/>
            </a:xfrm>
            <a:prstGeom prst="round2SameRect">
              <a:avLst>
                <a:gd name="adj1" fmla="val 33088"/>
                <a:gd name="adj2" fmla="val 0"/>
              </a:avLst>
            </a:prstGeom>
            <a:gradFill>
              <a:gsLst>
                <a:gs pos="9000">
                  <a:srgbClr val="FCDE04"/>
                </a:gs>
                <a:gs pos="100000">
                  <a:srgbClr val="F9A307"/>
                </a:gs>
              </a:gsLst>
              <a:lin ang="4200000" scaled="0"/>
            </a:gradFill>
            <a:ln w="12700">
              <a:solidFill>
                <a:srgbClr val="545454"/>
              </a:solidFill>
            </a:ln>
            <a:effectLst>
              <a:outerShdw blurRad="50800" dist="38100" dir="10800000" algn="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Rectangle 146"/>
          <p:cNvSpPr/>
          <p:nvPr/>
        </p:nvSpPr>
        <p:spPr>
          <a:xfrm>
            <a:off x="2215948" y="4195193"/>
            <a:ext cx="5110110" cy="369332"/>
          </a:xfrm>
          <a:prstGeom prst="rect">
            <a:avLst/>
          </a:prstGeom>
        </p:spPr>
        <p:txBody>
          <a:bodyPr wrap="square">
            <a:spAutoFit/>
          </a:bodyPr>
          <a:lstStyle/>
          <a:p>
            <a:pPr algn="r" rtl="1"/>
            <a:r>
              <a:rPr lang="he-IL" dirty="0">
                <a:latin typeface="+mj-lt"/>
              </a:rPr>
              <a:t>דיווח בהתאם לחוק  לגורמי הרווחה או למשטרה</a:t>
            </a:r>
            <a:r>
              <a:rPr lang="he-IL" sz="1600" dirty="0">
                <a:latin typeface="+mj-lt"/>
              </a:rPr>
              <a:t>.</a:t>
            </a:r>
            <a:endParaRPr lang="en-US" sz="1600" dirty="0">
              <a:latin typeface="+mj-lt"/>
            </a:endParaRPr>
          </a:p>
        </p:txBody>
      </p:sp>
      <p:sp>
        <p:nvSpPr>
          <p:cNvPr id="46" name="AutoShape 64"/>
          <p:cNvSpPr>
            <a:spLocks noChangeArrowheads="1"/>
          </p:cNvSpPr>
          <p:nvPr/>
        </p:nvSpPr>
        <p:spPr bwMode="gray">
          <a:xfrm>
            <a:off x="-2315476" y="2621167"/>
            <a:ext cx="631274" cy="4572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en-US" sz="2500" b="1" dirty="0">
                <a:solidFill>
                  <a:schemeClr val="bg1"/>
                </a:solidFill>
              </a:rPr>
              <a:t>2</a:t>
            </a:r>
          </a:p>
        </p:txBody>
      </p:sp>
      <p:sp>
        <p:nvSpPr>
          <p:cNvPr id="59" name="מלבן 58"/>
          <p:cNvSpPr/>
          <p:nvPr/>
        </p:nvSpPr>
        <p:spPr>
          <a:xfrm>
            <a:off x="6926991" y="4271681"/>
            <a:ext cx="1372365" cy="400110"/>
          </a:xfrm>
          <a:prstGeom prst="rect">
            <a:avLst/>
          </a:prstGeom>
        </p:spPr>
        <p:txBody>
          <a:bodyPr wrap="square">
            <a:spAutoFit/>
          </a:bodyPr>
          <a:lstStyle/>
          <a:p>
            <a:pPr algn="r" rtl="1"/>
            <a:r>
              <a:rPr lang="he-IL" sz="2000" b="1" dirty="0">
                <a:solidFill>
                  <a:schemeClr val="bg1"/>
                </a:solidFill>
              </a:rPr>
              <a:t>דיווח</a:t>
            </a:r>
          </a:p>
        </p:txBody>
      </p:sp>
    </p:spTree>
    <p:extLst>
      <p:ext uri="{BB962C8B-B14F-4D97-AF65-F5344CB8AC3E}">
        <p14:creationId xmlns:p14="http://schemas.microsoft.com/office/powerpoint/2010/main" xmlns="" val="13689033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16000">
              <a:srgbClr val="ABABAB"/>
            </a:gs>
            <a:gs pos="77000">
              <a:srgbClr val="DBDBDB"/>
            </a:gs>
            <a:gs pos="100000">
              <a:schemeClr val="bg1"/>
            </a:gs>
          </a:gsLst>
          <a:lin ang="5400000" scaled="0"/>
          <a:tileRect/>
        </a:gradFill>
        <a:effectLst/>
      </p:bgPr>
    </p:bg>
    <p:spTree>
      <p:nvGrpSpPr>
        <p:cNvPr id="1" name=""/>
        <p:cNvGrpSpPr/>
        <p:nvPr/>
      </p:nvGrpSpPr>
      <p:grpSpPr>
        <a:xfrm>
          <a:off x="0" y="0"/>
          <a:ext cx="0" cy="0"/>
          <a:chOff x="0" y="0"/>
          <a:chExt cx="0" cy="0"/>
        </a:xfrm>
      </p:grpSpPr>
      <p:sp>
        <p:nvSpPr>
          <p:cNvPr id="40" name="AutoShape 64"/>
          <p:cNvSpPr>
            <a:spLocks noChangeArrowheads="1"/>
          </p:cNvSpPr>
          <p:nvPr/>
        </p:nvSpPr>
        <p:spPr bwMode="gray">
          <a:xfrm>
            <a:off x="1843530" y="426367"/>
            <a:ext cx="5594784" cy="6096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he-IL" sz="2800" dirty="0">
                <a:solidFill>
                  <a:schemeClr val="tx1">
                    <a:lumMod val="50000"/>
                  </a:schemeClr>
                </a:solidFill>
              </a:rPr>
              <a:t>מהי חובת הדיווח?</a:t>
            </a:r>
          </a:p>
          <a:p>
            <a:pPr algn="ctr" fontAlgn="auto">
              <a:spcBef>
                <a:spcPts val="0"/>
              </a:spcBef>
              <a:spcAft>
                <a:spcPts val="0"/>
              </a:spcAft>
              <a:defRPr/>
            </a:pPr>
            <a:endParaRPr lang="en-US" sz="2800" b="1" dirty="0">
              <a:solidFill>
                <a:schemeClr val="tx1">
                  <a:lumMod val="50000"/>
                </a:schemeClr>
              </a:solidFill>
            </a:endParaRPr>
          </a:p>
        </p:txBody>
      </p:sp>
      <p:grpSp>
        <p:nvGrpSpPr>
          <p:cNvPr id="15" name="Group 14"/>
          <p:cNvGrpSpPr/>
          <p:nvPr/>
        </p:nvGrpSpPr>
        <p:grpSpPr>
          <a:xfrm>
            <a:off x="-207211" y="2850837"/>
            <a:ext cx="7634478" cy="3736675"/>
            <a:chOff x="595122" y="2057400"/>
            <a:chExt cx="7634478" cy="3736675"/>
          </a:xfrm>
        </p:grpSpPr>
        <p:grpSp>
          <p:nvGrpSpPr>
            <p:cNvPr id="187" name="Group 186"/>
            <p:cNvGrpSpPr/>
            <p:nvPr/>
          </p:nvGrpSpPr>
          <p:grpSpPr>
            <a:xfrm>
              <a:off x="595122" y="2288701"/>
              <a:ext cx="1632284" cy="570616"/>
              <a:chOff x="4670826" y="3460455"/>
              <a:chExt cx="3593485" cy="1219200"/>
            </a:xfrm>
            <a:effectLst>
              <a:outerShdw blurRad="25400" dir="13500000" sy="23000" kx="1200000" algn="br" rotWithShape="0">
                <a:prstClr val="black">
                  <a:alpha val="19000"/>
                </a:prstClr>
              </a:outerShdw>
              <a:reflection blurRad="6350" stA="52000" endA="300" endPos="35000" dir="5400000" sy="-100000" algn="bl" rotWithShape="0"/>
            </a:effectLst>
          </p:grpSpPr>
          <p:sp>
            <p:nvSpPr>
              <p:cNvPr id="188" name="Pie 187"/>
              <p:cNvSpPr/>
              <p:nvPr/>
            </p:nvSpPr>
            <p:spPr>
              <a:xfrm rot="16200000">
                <a:off x="4949450" y="3183669"/>
                <a:ext cx="1205827" cy="1763075"/>
              </a:xfrm>
              <a:prstGeom prst="pie">
                <a:avLst>
                  <a:gd name="adj1" fmla="val 0"/>
                  <a:gd name="adj2" fmla="val 10791798"/>
                </a:avLst>
              </a:prstGeom>
              <a:gradFill>
                <a:gsLst>
                  <a:gs pos="9000">
                    <a:schemeClr val="bg1">
                      <a:lumMod val="75000"/>
                    </a:schemeClr>
                  </a:gs>
                  <a:gs pos="65000">
                    <a:schemeClr val="bg1"/>
                  </a:gs>
                </a:gsLst>
                <a:lin ang="1200000" scaled="0"/>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89" name="Group 188"/>
              <p:cNvGrpSpPr/>
              <p:nvPr/>
            </p:nvGrpSpPr>
            <p:grpSpPr>
              <a:xfrm>
                <a:off x="5552364" y="3460455"/>
                <a:ext cx="2711947" cy="1219200"/>
                <a:chOff x="5552364" y="3460455"/>
                <a:chExt cx="2711947" cy="1219200"/>
              </a:xfrm>
            </p:grpSpPr>
            <p:sp>
              <p:nvSpPr>
                <p:cNvPr id="190" name="Pie 189"/>
                <p:cNvSpPr/>
                <p:nvPr/>
              </p:nvSpPr>
              <p:spPr>
                <a:xfrm rot="5400000">
                  <a:off x="6779860" y="3182184"/>
                  <a:ext cx="1205827" cy="1763075"/>
                </a:xfrm>
                <a:prstGeom prst="pie">
                  <a:avLst>
                    <a:gd name="adj1" fmla="val 0"/>
                    <a:gd name="adj2" fmla="val 10791798"/>
                  </a:avLst>
                </a:prstGeom>
                <a:gradFill flip="none" rotWithShape="1">
                  <a:gsLst>
                    <a:gs pos="0">
                      <a:schemeClr val="bg1">
                        <a:lumMod val="75000"/>
                      </a:schemeClr>
                    </a:gs>
                    <a:gs pos="61000">
                      <a:schemeClr val="bg1"/>
                    </a:gs>
                  </a:gsLst>
                  <a:lin ang="10800000" scaled="0"/>
                  <a:tileRect/>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1" name="Trapezoid 190"/>
                <p:cNvSpPr/>
                <p:nvPr/>
              </p:nvSpPr>
              <p:spPr>
                <a:xfrm>
                  <a:off x="5557739" y="3815500"/>
                  <a:ext cx="1830409" cy="864155"/>
                </a:xfrm>
                <a:prstGeom prst="trapezoid">
                  <a:avLst>
                    <a:gd name="adj" fmla="val 129961"/>
                  </a:avLst>
                </a:prstGeom>
                <a:gradFill flip="none" rotWithShape="1">
                  <a:gsLst>
                    <a:gs pos="0">
                      <a:schemeClr val="bg1">
                        <a:lumMod val="85000"/>
                      </a:schemeClr>
                    </a:gs>
                    <a:gs pos="37904">
                      <a:srgbClr val="F8F8F8"/>
                    </a:gs>
                    <a:gs pos="46000">
                      <a:schemeClr val="bg1"/>
                    </a:gs>
                  </a:gsLst>
                  <a:lin ang="16200000" scaled="1"/>
                  <a:tileRect/>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Trapezoid 191"/>
                <p:cNvSpPr/>
                <p:nvPr/>
              </p:nvSpPr>
              <p:spPr>
                <a:xfrm rot="10800000">
                  <a:off x="5552364" y="3460455"/>
                  <a:ext cx="1830409" cy="704215"/>
                </a:xfrm>
                <a:prstGeom prst="trapezoid">
                  <a:avLst>
                    <a:gd name="adj" fmla="val 129961"/>
                  </a:avLst>
                </a:prstGeom>
                <a:gradFill flip="none" rotWithShape="1">
                  <a:gsLst>
                    <a:gs pos="0">
                      <a:schemeClr val="bg1">
                        <a:lumMod val="85000"/>
                      </a:schemeClr>
                    </a:gs>
                    <a:gs pos="74000">
                      <a:schemeClr val="bg1"/>
                    </a:gs>
                  </a:gsLst>
                  <a:lin ang="5400000" scaled="1"/>
                  <a:tileRect/>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93" name="Group 192"/>
            <p:cNvGrpSpPr/>
            <p:nvPr/>
          </p:nvGrpSpPr>
          <p:grpSpPr>
            <a:xfrm rot="21587295">
              <a:off x="711592" y="2370787"/>
              <a:ext cx="1734624" cy="606393"/>
              <a:chOff x="4670826" y="3460455"/>
              <a:chExt cx="3593485" cy="1219200"/>
            </a:xfrm>
            <a:effectLst>
              <a:outerShdw blurRad="25400" dir="13500000" sy="23000" kx="1200000" algn="br" rotWithShape="0">
                <a:prstClr val="black">
                  <a:alpha val="19000"/>
                </a:prstClr>
              </a:outerShdw>
              <a:reflection blurRad="6350" stA="52000" endA="300" endPos="35000" dir="5400000" sy="-100000" algn="bl" rotWithShape="0"/>
            </a:effectLst>
          </p:grpSpPr>
          <p:sp>
            <p:nvSpPr>
              <p:cNvPr id="194" name="Pie 193"/>
              <p:cNvSpPr/>
              <p:nvPr/>
            </p:nvSpPr>
            <p:spPr>
              <a:xfrm rot="16200000">
                <a:off x="4949450" y="3183669"/>
                <a:ext cx="1205827" cy="1763075"/>
              </a:xfrm>
              <a:prstGeom prst="pie">
                <a:avLst>
                  <a:gd name="adj1" fmla="val 0"/>
                  <a:gd name="adj2" fmla="val 10791798"/>
                </a:avLst>
              </a:prstGeom>
              <a:gradFill>
                <a:gsLst>
                  <a:gs pos="9000">
                    <a:schemeClr val="bg1">
                      <a:lumMod val="75000"/>
                    </a:schemeClr>
                  </a:gs>
                  <a:gs pos="65000">
                    <a:schemeClr val="bg1"/>
                  </a:gs>
                </a:gsLst>
                <a:lin ang="1200000" scaled="0"/>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95" name="Group 194"/>
              <p:cNvGrpSpPr/>
              <p:nvPr/>
            </p:nvGrpSpPr>
            <p:grpSpPr>
              <a:xfrm>
                <a:off x="5552364" y="3460455"/>
                <a:ext cx="2711947" cy="1219200"/>
                <a:chOff x="5552364" y="3460455"/>
                <a:chExt cx="2711947" cy="1219200"/>
              </a:xfrm>
            </p:grpSpPr>
            <p:sp>
              <p:nvSpPr>
                <p:cNvPr id="196" name="Pie 195"/>
                <p:cNvSpPr/>
                <p:nvPr/>
              </p:nvSpPr>
              <p:spPr>
                <a:xfrm rot="5400000">
                  <a:off x="6779860" y="3182184"/>
                  <a:ext cx="1205827" cy="1763075"/>
                </a:xfrm>
                <a:prstGeom prst="pie">
                  <a:avLst>
                    <a:gd name="adj1" fmla="val 0"/>
                    <a:gd name="adj2" fmla="val 10791798"/>
                  </a:avLst>
                </a:prstGeom>
                <a:gradFill flip="none" rotWithShape="1">
                  <a:gsLst>
                    <a:gs pos="0">
                      <a:schemeClr val="bg1">
                        <a:lumMod val="75000"/>
                      </a:schemeClr>
                    </a:gs>
                    <a:gs pos="61000">
                      <a:schemeClr val="bg1"/>
                    </a:gs>
                  </a:gsLst>
                  <a:lin ang="10800000" scaled="0"/>
                  <a:tileRect/>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7" name="Trapezoid 196"/>
                <p:cNvSpPr/>
                <p:nvPr/>
              </p:nvSpPr>
              <p:spPr>
                <a:xfrm>
                  <a:off x="5557739" y="3815500"/>
                  <a:ext cx="1830409" cy="864155"/>
                </a:xfrm>
                <a:prstGeom prst="trapezoid">
                  <a:avLst>
                    <a:gd name="adj" fmla="val 129961"/>
                  </a:avLst>
                </a:prstGeom>
                <a:gradFill flip="none" rotWithShape="1">
                  <a:gsLst>
                    <a:gs pos="0">
                      <a:schemeClr val="bg1">
                        <a:lumMod val="85000"/>
                      </a:schemeClr>
                    </a:gs>
                    <a:gs pos="37904">
                      <a:srgbClr val="F8F8F8"/>
                    </a:gs>
                    <a:gs pos="46000">
                      <a:schemeClr val="bg1"/>
                    </a:gs>
                  </a:gsLst>
                  <a:lin ang="16200000" scaled="1"/>
                  <a:tileRect/>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Trapezoid 197"/>
                <p:cNvSpPr/>
                <p:nvPr/>
              </p:nvSpPr>
              <p:spPr>
                <a:xfrm rot="10800000">
                  <a:off x="5552364" y="3460455"/>
                  <a:ext cx="1830409" cy="704215"/>
                </a:xfrm>
                <a:prstGeom prst="trapezoid">
                  <a:avLst>
                    <a:gd name="adj" fmla="val 129961"/>
                  </a:avLst>
                </a:prstGeom>
                <a:gradFill flip="none" rotWithShape="1">
                  <a:gsLst>
                    <a:gs pos="0">
                      <a:schemeClr val="bg1">
                        <a:lumMod val="85000"/>
                      </a:schemeClr>
                    </a:gs>
                    <a:gs pos="74000">
                      <a:schemeClr val="bg1"/>
                    </a:gs>
                  </a:gsLst>
                  <a:lin ang="5400000" scaled="1"/>
                  <a:tileRect/>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82" name="Group 181"/>
            <p:cNvGrpSpPr/>
            <p:nvPr/>
          </p:nvGrpSpPr>
          <p:grpSpPr>
            <a:xfrm rot="19002357">
              <a:off x="637413" y="2057400"/>
              <a:ext cx="2701925" cy="885449"/>
              <a:chOff x="4116753" y="2251497"/>
              <a:chExt cx="3939456" cy="1387267"/>
            </a:xfrm>
          </p:grpSpPr>
          <p:sp>
            <p:nvSpPr>
              <p:cNvPr id="183" name="Pie 182"/>
              <p:cNvSpPr/>
              <p:nvPr/>
            </p:nvSpPr>
            <p:spPr>
              <a:xfrm rot="16200000">
                <a:off x="4423077" y="1947842"/>
                <a:ext cx="1375466" cy="1988113"/>
              </a:xfrm>
              <a:prstGeom prst="pie">
                <a:avLst>
                  <a:gd name="adj1" fmla="val 0"/>
                  <a:gd name="adj2" fmla="val 10791798"/>
                </a:avLst>
              </a:prstGeom>
              <a:gradFill>
                <a:gsLst>
                  <a:gs pos="2000">
                    <a:srgbClr val="19CA10"/>
                  </a:gs>
                  <a:gs pos="61000">
                    <a:srgbClr val="53E53B"/>
                  </a:gs>
                </a:gsLst>
                <a:lin ang="5400000" scaled="0"/>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4" name="Pie 183"/>
              <p:cNvSpPr/>
              <p:nvPr/>
            </p:nvSpPr>
            <p:spPr>
              <a:xfrm rot="5400000">
                <a:off x="6374420" y="1956974"/>
                <a:ext cx="1375466" cy="1988113"/>
              </a:xfrm>
              <a:prstGeom prst="pie">
                <a:avLst>
                  <a:gd name="adj1" fmla="val 0"/>
                  <a:gd name="adj2" fmla="val 10791798"/>
                </a:avLst>
              </a:prstGeom>
              <a:gradFill>
                <a:gsLst>
                  <a:gs pos="2000">
                    <a:srgbClr val="19CA10"/>
                  </a:gs>
                  <a:gs pos="61000">
                    <a:srgbClr val="53E53B"/>
                  </a:gs>
                </a:gsLst>
                <a:lin ang="5400000" scaled="0"/>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5" name="Trapezoid 184"/>
              <p:cNvSpPr/>
              <p:nvPr/>
            </p:nvSpPr>
            <p:spPr>
              <a:xfrm>
                <a:off x="5119677" y="2734574"/>
                <a:ext cx="1942476" cy="897880"/>
              </a:xfrm>
              <a:prstGeom prst="trapezoid">
                <a:avLst>
                  <a:gd name="adj" fmla="val 109939"/>
                </a:avLst>
              </a:prstGeom>
              <a:gradFill>
                <a:gsLst>
                  <a:gs pos="100000">
                    <a:srgbClr val="0BC50F"/>
                  </a:gs>
                  <a:gs pos="61000">
                    <a:srgbClr val="53E53B"/>
                  </a:gs>
                </a:gsLst>
                <a:lin ang="5400000" scaled="0"/>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Trapezoid 185"/>
              <p:cNvSpPr/>
              <p:nvPr/>
            </p:nvSpPr>
            <p:spPr>
              <a:xfrm rot="10800000">
                <a:off x="5121428" y="2251497"/>
                <a:ext cx="1918623" cy="742902"/>
              </a:xfrm>
              <a:prstGeom prst="trapezoid">
                <a:avLst>
                  <a:gd name="adj" fmla="val 152851"/>
                </a:avLst>
              </a:prstGeom>
              <a:gradFill>
                <a:gsLst>
                  <a:gs pos="0">
                    <a:srgbClr val="16CE08"/>
                  </a:gs>
                  <a:gs pos="61000">
                    <a:srgbClr val="53E53B"/>
                  </a:gs>
                </a:gsLst>
                <a:lin ang="5400000" scaled="0"/>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0" name="Group 169"/>
            <p:cNvGrpSpPr/>
            <p:nvPr/>
          </p:nvGrpSpPr>
          <p:grpSpPr>
            <a:xfrm>
              <a:off x="1039458" y="2609374"/>
              <a:ext cx="2625478" cy="917819"/>
              <a:chOff x="4670826" y="3460455"/>
              <a:chExt cx="3593485" cy="1219200"/>
            </a:xfrm>
            <a:effectLst>
              <a:outerShdw blurRad="25400" dir="13500000" sy="23000" kx="1200000" algn="br" rotWithShape="0">
                <a:prstClr val="black">
                  <a:alpha val="19000"/>
                </a:prstClr>
              </a:outerShdw>
              <a:reflection blurRad="6350" stA="52000" endA="300" endPos="35000" dir="5400000" sy="-100000" algn="bl" rotWithShape="0"/>
            </a:effectLst>
          </p:grpSpPr>
          <p:sp>
            <p:nvSpPr>
              <p:cNvPr id="171" name="Pie 170"/>
              <p:cNvSpPr/>
              <p:nvPr/>
            </p:nvSpPr>
            <p:spPr>
              <a:xfrm rot="16200000">
                <a:off x="4949450" y="3183669"/>
                <a:ext cx="1205827" cy="1763075"/>
              </a:xfrm>
              <a:prstGeom prst="pie">
                <a:avLst>
                  <a:gd name="adj1" fmla="val 0"/>
                  <a:gd name="adj2" fmla="val 10791798"/>
                </a:avLst>
              </a:prstGeom>
              <a:gradFill>
                <a:gsLst>
                  <a:gs pos="9000">
                    <a:schemeClr val="bg1">
                      <a:lumMod val="75000"/>
                    </a:schemeClr>
                  </a:gs>
                  <a:gs pos="65000">
                    <a:schemeClr val="bg1"/>
                  </a:gs>
                </a:gsLst>
                <a:lin ang="1200000" scaled="0"/>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72" name="Group 171"/>
              <p:cNvGrpSpPr/>
              <p:nvPr/>
            </p:nvGrpSpPr>
            <p:grpSpPr>
              <a:xfrm>
                <a:off x="5552364" y="3460455"/>
                <a:ext cx="2711947" cy="1219200"/>
                <a:chOff x="5552364" y="3460455"/>
                <a:chExt cx="2711947" cy="1219200"/>
              </a:xfrm>
            </p:grpSpPr>
            <p:sp>
              <p:nvSpPr>
                <p:cNvPr id="173" name="Pie 172"/>
                <p:cNvSpPr/>
                <p:nvPr/>
              </p:nvSpPr>
              <p:spPr>
                <a:xfrm rot="5400000">
                  <a:off x="6779860" y="3182184"/>
                  <a:ext cx="1205827" cy="1763075"/>
                </a:xfrm>
                <a:prstGeom prst="pie">
                  <a:avLst>
                    <a:gd name="adj1" fmla="val 0"/>
                    <a:gd name="adj2" fmla="val 10791798"/>
                  </a:avLst>
                </a:prstGeom>
                <a:gradFill flip="none" rotWithShape="1">
                  <a:gsLst>
                    <a:gs pos="0">
                      <a:schemeClr val="bg1">
                        <a:lumMod val="75000"/>
                      </a:schemeClr>
                    </a:gs>
                    <a:gs pos="61000">
                      <a:schemeClr val="bg1"/>
                    </a:gs>
                  </a:gsLst>
                  <a:lin ang="10800000" scaled="0"/>
                  <a:tileRect/>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4" name="Trapezoid 173"/>
                <p:cNvSpPr/>
                <p:nvPr/>
              </p:nvSpPr>
              <p:spPr>
                <a:xfrm>
                  <a:off x="5557739" y="3815500"/>
                  <a:ext cx="1830409" cy="864155"/>
                </a:xfrm>
                <a:prstGeom prst="trapezoid">
                  <a:avLst>
                    <a:gd name="adj" fmla="val 129961"/>
                  </a:avLst>
                </a:prstGeom>
                <a:gradFill flip="none" rotWithShape="1">
                  <a:gsLst>
                    <a:gs pos="0">
                      <a:schemeClr val="bg1">
                        <a:lumMod val="85000"/>
                      </a:schemeClr>
                    </a:gs>
                    <a:gs pos="37904">
                      <a:srgbClr val="F8F8F8"/>
                    </a:gs>
                    <a:gs pos="46000">
                      <a:schemeClr val="bg1"/>
                    </a:gs>
                  </a:gsLst>
                  <a:lin ang="16200000" scaled="1"/>
                  <a:tileRect/>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Trapezoid 174"/>
                <p:cNvSpPr/>
                <p:nvPr/>
              </p:nvSpPr>
              <p:spPr>
                <a:xfrm rot="10800000">
                  <a:off x="5552364" y="3460455"/>
                  <a:ext cx="1830409" cy="704215"/>
                </a:xfrm>
                <a:prstGeom prst="trapezoid">
                  <a:avLst>
                    <a:gd name="adj" fmla="val 129961"/>
                  </a:avLst>
                </a:prstGeom>
                <a:gradFill flip="none" rotWithShape="1">
                  <a:gsLst>
                    <a:gs pos="0">
                      <a:schemeClr val="bg1">
                        <a:lumMod val="85000"/>
                      </a:schemeClr>
                    </a:gs>
                    <a:gs pos="74000">
                      <a:schemeClr val="bg1"/>
                    </a:gs>
                  </a:gsLst>
                  <a:lin ang="5400000" scaled="1"/>
                  <a:tileRect/>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76" name="Group 175"/>
            <p:cNvGrpSpPr/>
            <p:nvPr/>
          </p:nvGrpSpPr>
          <p:grpSpPr>
            <a:xfrm rot="21587295">
              <a:off x="1214746" y="2708484"/>
              <a:ext cx="2790088" cy="975363"/>
              <a:chOff x="4670826" y="3460455"/>
              <a:chExt cx="3593485" cy="1219200"/>
            </a:xfrm>
            <a:effectLst>
              <a:outerShdw blurRad="25400" dir="13500000" sy="23000" kx="1200000" algn="br" rotWithShape="0">
                <a:prstClr val="black">
                  <a:alpha val="19000"/>
                </a:prstClr>
              </a:outerShdw>
              <a:reflection blurRad="6350" stA="52000" endA="300" endPos="35000" dir="5400000" sy="-100000" algn="bl" rotWithShape="0"/>
            </a:effectLst>
          </p:grpSpPr>
          <p:sp>
            <p:nvSpPr>
              <p:cNvPr id="177" name="Pie 176"/>
              <p:cNvSpPr/>
              <p:nvPr/>
            </p:nvSpPr>
            <p:spPr>
              <a:xfrm rot="16200000">
                <a:off x="4949450" y="3183669"/>
                <a:ext cx="1205827" cy="1763075"/>
              </a:xfrm>
              <a:prstGeom prst="pie">
                <a:avLst>
                  <a:gd name="adj1" fmla="val 0"/>
                  <a:gd name="adj2" fmla="val 10791798"/>
                </a:avLst>
              </a:prstGeom>
              <a:gradFill>
                <a:gsLst>
                  <a:gs pos="9000">
                    <a:schemeClr val="bg1">
                      <a:lumMod val="75000"/>
                    </a:schemeClr>
                  </a:gs>
                  <a:gs pos="65000">
                    <a:schemeClr val="bg1"/>
                  </a:gs>
                </a:gsLst>
                <a:lin ang="1200000" scaled="0"/>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78" name="Group 177"/>
              <p:cNvGrpSpPr/>
              <p:nvPr/>
            </p:nvGrpSpPr>
            <p:grpSpPr>
              <a:xfrm>
                <a:off x="5552364" y="3460455"/>
                <a:ext cx="2711947" cy="1219200"/>
                <a:chOff x="5552364" y="3460455"/>
                <a:chExt cx="2711947" cy="1219200"/>
              </a:xfrm>
            </p:grpSpPr>
            <p:sp>
              <p:nvSpPr>
                <p:cNvPr id="179" name="Pie 178"/>
                <p:cNvSpPr/>
                <p:nvPr/>
              </p:nvSpPr>
              <p:spPr>
                <a:xfrm rot="5400000">
                  <a:off x="6779860" y="3182184"/>
                  <a:ext cx="1205827" cy="1763075"/>
                </a:xfrm>
                <a:prstGeom prst="pie">
                  <a:avLst>
                    <a:gd name="adj1" fmla="val 0"/>
                    <a:gd name="adj2" fmla="val 10791798"/>
                  </a:avLst>
                </a:prstGeom>
                <a:gradFill flip="none" rotWithShape="1">
                  <a:gsLst>
                    <a:gs pos="0">
                      <a:schemeClr val="bg1">
                        <a:lumMod val="75000"/>
                      </a:schemeClr>
                    </a:gs>
                    <a:gs pos="61000">
                      <a:schemeClr val="bg1"/>
                    </a:gs>
                  </a:gsLst>
                  <a:lin ang="10800000" scaled="0"/>
                  <a:tileRect/>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0" name="Trapezoid 179"/>
                <p:cNvSpPr/>
                <p:nvPr/>
              </p:nvSpPr>
              <p:spPr>
                <a:xfrm>
                  <a:off x="5557739" y="3815500"/>
                  <a:ext cx="1830409" cy="864155"/>
                </a:xfrm>
                <a:prstGeom prst="trapezoid">
                  <a:avLst>
                    <a:gd name="adj" fmla="val 129961"/>
                  </a:avLst>
                </a:prstGeom>
                <a:gradFill flip="none" rotWithShape="1">
                  <a:gsLst>
                    <a:gs pos="0">
                      <a:schemeClr val="bg1">
                        <a:lumMod val="85000"/>
                      </a:schemeClr>
                    </a:gs>
                    <a:gs pos="37904">
                      <a:srgbClr val="F8F8F8"/>
                    </a:gs>
                    <a:gs pos="46000">
                      <a:schemeClr val="bg1"/>
                    </a:gs>
                  </a:gsLst>
                  <a:lin ang="16200000" scaled="1"/>
                  <a:tileRect/>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Trapezoid 180"/>
                <p:cNvSpPr/>
                <p:nvPr/>
              </p:nvSpPr>
              <p:spPr>
                <a:xfrm rot="10800000">
                  <a:off x="5552364" y="3460455"/>
                  <a:ext cx="1830409" cy="704215"/>
                </a:xfrm>
                <a:prstGeom prst="trapezoid">
                  <a:avLst>
                    <a:gd name="adj" fmla="val 129961"/>
                  </a:avLst>
                </a:prstGeom>
                <a:gradFill flip="none" rotWithShape="1">
                  <a:gsLst>
                    <a:gs pos="0">
                      <a:schemeClr val="bg1">
                        <a:lumMod val="85000"/>
                      </a:schemeClr>
                    </a:gs>
                    <a:gs pos="74000">
                      <a:schemeClr val="bg1"/>
                    </a:gs>
                  </a:gsLst>
                  <a:lin ang="5400000" scaled="1"/>
                  <a:tileRect/>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5" name="Group 164"/>
            <p:cNvGrpSpPr/>
            <p:nvPr/>
          </p:nvGrpSpPr>
          <p:grpSpPr>
            <a:xfrm rot="19281762">
              <a:off x="1401512" y="2516923"/>
              <a:ext cx="3504527" cy="1148470"/>
              <a:chOff x="4116753" y="2251497"/>
              <a:chExt cx="3939456" cy="1387267"/>
            </a:xfrm>
          </p:grpSpPr>
          <p:sp>
            <p:nvSpPr>
              <p:cNvPr id="166" name="Pie 165"/>
              <p:cNvSpPr/>
              <p:nvPr/>
            </p:nvSpPr>
            <p:spPr>
              <a:xfrm rot="16200000">
                <a:off x="4423077" y="1947842"/>
                <a:ext cx="1375466" cy="1988113"/>
              </a:xfrm>
              <a:prstGeom prst="pie">
                <a:avLst>
                  <a:gd name="adj1" fmla="val 0"/>
                  <a:gd name="adj2" fmla="val 10791798"/>
                </a:avLst>
              </a:prstGeom>
              <a:gradFill>
                <a:gsLst>
                  <a:gs pos="2000">
                    <a:srgbClr val="136DF1"/>
                  </a:gs>
                  <a:gs pos="61000">
                    <a:schemeClr val="accent1"/>
                  </a:gs>
                </a:gsLst>
                <a:lin ang="1800000" scaled="0"/>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7" name="Pie 166"/>
              <p:cNvSpPr/>
              <p:nvPr/>
            </p:nvSpPr>
            <p:spPr>
              <a:xfrm rot="5400000">
                <a:off x="6374420" y="1956974"/>
                <a:ext cx="1375466" cy="1988113"/>
              </a:xfrm>
              <a:prstGeom prst="pie">
                <a:avLst>
                  <a:gd name="adj1" fmla="val 0"/>
                  <a:gd name="adj2" fmla="val 10791798"/>
                </a:avLst>
              </a:prstGeom>
              <a:gradFill>
                <a:gsLst>
                  <a:gs pos="2000">
                    <a:srgbClr val="136DF1"/>
                  </a:gs>
                  <a:gs pos="61000">
                    <a:schemeClr val="accent1"/>
                  </a:gs>
                </a:gsLst>
                <a:lin ang="7200000" scaled="0"/>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8" name="Trapezoid 167"/>
              <p:cNvSpPr/>
              <p:nvPr/>
            </p:nvSpPr>
            <p:spPr>
              <a:xfrm>
                <a:off x="5119677" y="2734574"/>
                <a:ext cx="1942476" cy="897880"/>
              </a:xfrm>
              <a:prstGeom prst="trapezoid">
                <a:avLst>
                  <a:gd name="adj" fmla="val 109939"/>
                </a:avLst>
              </a:prstGeom>
              <a:gradFill>
                <a:gsLst>
                  <a:gs pos="2000">
                    <a:srgbClr val="238FF1"/>
                  </a:gs>
                  <a:gs pos="51000">
                    <a:schemeClr val="accent1"/>
                  </a:gs>
                </a:gsLst>
                <a:lin ang="16200000" scaled="0"/>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Trapezoid 168"/>
              <p:cNvSpPr/>
              <p:nvPr/>
            </p:nvSpPr>
            <p:spPr>
              <a:xfrm rot="10800000">
                <a:off x="5121428" y="2251497"/>
                <a:ext cx="1918623" cy="742902"/>
              </a:xfrm>
              <a:prstGeom prst="trapezoid">
                <a:avLst>
                  <a:gd name="adj" fmla="val 152851"/>
                </a:avLst>
              </a:prstGeom>
              <a:gradFill>
                <a:gsLst>
                  <a:gs pos="2000">
                    <a:schemeClr val="accent1"/>
                  </a:gs>
                  <a:gs pos="61000">
                    <a:srgbClr val="47CFFF"/>
                  </a:gs>
                </a:gsLst>
                <a:lin ang="5400000" scaled="0"/>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 name="Group 2"/>
            <p:cNvGrpSpPr/>
            <p:nvPr/>
          </p:nvGrpSpPr>
          <p:grpSpPr>
            <a:xfrm>
              <a:off x="1778214" y="3079594"/>
              <a:ext cx="3711215" cy="1259144"/>
              <a:chOff x="4670826" y="3460455"/>
              <a:chExt cx="3593485" cy="1219200"/>
            </a:xfrm>
            <a:effectLst>
              <a:outerShdw blurRad="25400" dir="13500000" sy="23000" kx="1200000" algn="br" rotWithShape="0">
                <a:prstClr val="black">
                  <a:alpha val="19000"/>
                </a:prstClr>
              </a:outerShdw>
              <a:reflection blurRad="6350" stA="52000" endA="300" endPos="35000" dir="5400000" sy="-100000" algn="bl" rotWithShape="0"/>
            </a:effectLst>
          </p:grpSpPr>
          <p:sp>
            <p:nvSpPr>
              <p:cNvPr id="43" name="Pie 42"/>
              <p:cNvSpPr/>
              <p:nvPr/>
            </p:nvSpPr>
            <p:spPr>
              <a:xfrm rot="16200000">
                <a:off x="4949450" y="3183669"/>
                <a:ext cx="1205827" cy="1763075"/>
              </a:xfrm>
              <a:prstGeom prst="pie">
                <a:avLst>
                  <a:gd name="adj1" fmla="val 0"/>
                  <a:gd name="adj2" fmla="val 10791798"/>
                </a:avLst>
              </a:prstGeom>
              <a:gradFill>
                <a:gsLst>
                  <a:gs pos="9000">
                    <a:schemeClr val="bg1">
                      <a:lumMod val="75000"/>
                    </a:schemeClr>
                  </a:gs>
                  <a:gs pos="65000">
                    <a:schemeClr val="bg1"/>
                  </a:gs>
                </a:gsLst>
                <a:lin ang="1200000" scaled="0"/>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 name="Group 1"/>
              <p:cNvGrpSpPr/>
              <p:nvPr/>
            </p:nvGrpSpPr>
            <p:grpSpPr>
              <a:xfrm>
                <a:off x="5552364" y="3460455"/>
                <a:ext cx="2711947" cy="1219200"/>
                <a:chOff x="5552364" y="3460455"/>
                <a:chExt cx="2711947" cy="1219200"/>
              </a:xfrm>
            </p:grpSpPr>
            <p:sp>
              <p:nvSpPr>
                <p:cNvPr id="44" name="Pie 43"/>
                <p:cNvSpPr/>
                <p:nvPr/>
              </p:nvSpPr>
              <p:spPr>
                <a:xfrm rot="5400000">
                  <a:off x="6779860" y="3182184"/>
                  <a:ext cx="1205827" cy="1763075"/>
                </a:xfrm>
                <a:prstGeom prst="pie">
                  <a:avLst>
                    <a:gd name="adj1" fmla="val 0"/>
                    <a:gd name="adj2" fmla="val 10791798"/>
                  </a:avLst>
                </a:prstGeom>
                <a:gradFill flip="none" rotWithShape="1">
                  <a:gsLst>
                    <a:gs pos="0">
                      <a:schemeClr val="bg1">
                        <a:lumMod val="75000"/>
                      </a:schemeClr>
                    </a:gs>
                    <a:gs pos="61000">
                      <a:schemeClr val="bg1"/>
                    </a:gs>
                  </a:gsLst>
                  <a:lin ang="10800000" scaled="0"/>
                  <a:tileRect/>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7" name="Trapezoid 46"/>
                <p:cNvSpPr/>
                <p:nvPr/>
              </p:nvSpPr>
              <p:spPr>
                <a:xfrm>
                  <a:off x="5557739" y="3815500"/>
                  <a:ext cx="1830409" cy="864155"/>
                </a:xfrm>
                <a:prstGeom prst="trapezoid">
                  <a:avLst>
                    <a:gd name="adj" fmla="val 129961"/>
                  </a:avLst>
                </a:prstGeom>
                <a:gradFill flip="none" rotWithShape="1">
                  <a:gsLst>
                    <a:gs pos="0">
                      <a:schemeClr val="bg1">
                        <a:lumMod val="85000"/>
                      </a:schemeClr>
                    </a:gs>
                    <a:gs pos="37904">
                      <a:srgbClr val="F8F8F8"/>
                    </a:gs>
                    <a:gs pos="46000">
                      <a:schemeClr val="bg1"/>
                    </a:gs>
                  </a:gsLst>
                  <a:lin ang="16200000" scaled="1"/>
                  <a:tileRect/>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rapezoid 45"/>
                <p:cNvSpPr/>
                <p:nvPr/>
              </p:nvSpPr>
              <p:spPr>
                <a:xfrm rot="10800000">
                  <a:off x="5552364" y="3460455"/>
                  <a:ext cx="1830409" cy="704215"/>
                </a:xfrm>
                <a:prstGeom prst="trapezoid">
                  <a:avLst>
                    <a:gd name="adj" fmla="val 129961"/>
                  </a:avLst>
                </a:prstGeom>
                <a:gradFill flip="none" rotWithShape="1">
                  <a:gsLst>
                    <a:gs pos="0">
                      <a:schemeClr val="bg1">
                        <a:lumMod val="85000"/>
                      </a:schemeClr>
                    </a:gs>
                    <a:gs pos="74000">
                      <a:schemeClr val="bg1"/>
                    </a:gs>
                  </a:gsLst>
                  <a:lin ang="5400000" scaled="1"/>
                  <a:tileRect/>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50" name="Group 49"/>
            <p:cNvGrpSpPr/>
            <p:nvPr/>
          </p:nvGrpSpPr>
          <p:grpSpPr>
            <a:xfrm rot="21587295">
              <a:off x="2170837" y="3347190"/>
              <a:ext cx="3709313" cy="1258498"/>
              <a:chOff x="4670826" y="3460455"/>
              <a:chExt cx="3593485" cy="1219200"/>
            </a:xfrm>
            <a:effectLst>
              <a:outerShdw blurRad="25400" dir="17460000" sy="23000" kx="1200000" algn="br" rotWithShape="0">
                <a:prstClr val="black">
                  <a:alpha val="19000"/>
                </a:prstClr>
              </a:outerShdw>
              <a:reflection blurRad="6350" stA="52000" endA="300" endPos="35000" dir="5400000" sy="-100000" algn="bl" rotWithShape="0"/>
            </a:effectLst>
          </p:grpSpPr>
          <p:sp>
            <p:nvSpPr>
              <p:cNvPr id="52" name="Pie 51"/>
              <p:cNvSpPr/>
              <p:nvPr/>
            </p:nvSpPr>
            <p:spPr>
              <a:xfrm rot="16200000">
                <a:off x="4949450" y="3183669"/>
                <a:ext cx="1205827" cy="1763075"/>
              </a:xfrm>
              <a:prstGeom prst="pie">
                <a:avLst>
                  <a:gd name="adj1" fmla="val 0"/>
                  <a:gd name="adj2" fmla="val 10791798"/>
                </a:avLst>
              </a:prstGeom>
              <a:gradFill>
                <a:gsLst>
                  <a:gs pos="9000">
                    <a:schemeClr val="bg1">
                      <a:lumMod val="75000"/>
                    </a:schemeClr>
                  </a:gs>
                  <a:gs pos="65000">
                    <a:schemeClr val="bg1"/>
                  </a:gs>
                </a:gsLst>
                <a:lin ang="1200000" scaled="0"/>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53" name="Group 52"/>
              <p:cNvGrpSpPr/>
              <p:nvPr/>
            </p:nvGrpSpPr>
            <p:grpSpPr>
              <a:xfrm>
                <a:off x="5552364" y="3460455"/>
                <a:ext cx="2711947" cy="1219200"/>
                <a:chOff x="5552364" y="3460455"/>
                <a:chExt cx="2711947" cy="1219200"/>
              </a:xfrm>
            </p:grpSpPr>
            <p:sp>
              <p:nvSpPr>
                <p:cNvPr id="54" name="Pie 53"/>
                <p:cNvSpPr/>
                <p:nvPr/>
              </p:nvSpPr>
              <p:spPr>
                <a:xfrm rot="5400000">
                  <a:off x="6779860" y="3182184"/>
                  <a:ext cx="1205827" cy="1763075"/>
                </a:xfrm>
                <a:prstGeom prst="pie">
                  <a:avLst>
                    <a:gd name="adj1" fmla="val 0"/>
                    <a:gd name="adj2" fmla="val 10791798"/>
                  </a:avLst>
                </a:prstGeom>
                <a:gradFill flip="none" rotWithShape="1">
                  <a:gsLst>
                    <a:gs pos="0">
                      <a:schemeClr val="bg1">
                        <a:lumMod val="75000"/>
                      </a:schemeClr>
                    </a:gs>
                    <a:gs pos="61000">
                      <a:schemeClr val="bg1"/>
                    </a:gs>
                  </a:gsLst>
                  <a:lin ang="10800000" scaled="0"/>
                  <a:tileRect/>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5" name="Trapezoid 54"/>
                <p:cNvSpPr/>
                <p:nvPr/>
              </p:nvSpPr>
              <p:spPr>
                <a:xfrm>
                  <a:off x="5557739" y="3815500"/>
                  <a:ext cx="1830409" cy="864155"/>
                </a:xfrm>
                <a:prstGeom prst="trapezoid">
                  <a:avLst>
                    <a:gd name="adj" fmla="val 129961"/>
                  </a:avLst>
                </a:prstGeom>
                <a:gradFill flip="none" rotWithShape="1">
                  <a:gsLst>
                    <a:gs pos="0">
                      <a:schemeClr val="bg1">
                        <a:lumMod val="85000"/>
                      </a:schemeClr>
                    </a:gs>
                    <a:gs pos="37904">
                      <a:srgbClr val="F8F8F8"/>
                    </a:gs>
                    <a:gs pos="46000">
                      <a:schemeClr val="bg1"/>
                    </a:gs>
                  </a:gsLst>
                  <a:lin ang="16200000" scaled="1"/>
                  <a:tileRect/>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rapezoid 55"/>
                <p:cNvSpPr/>
                <p:nvPr/>
              </p:nvSpPr>
              <p:spPr>
                <a:xfrm rot="10800000">
                  <a:off x="5552364" y="3460455"/>
                  <a:ext cx="1830409" cy="704215"/>
                </a:xfrm>
                <a:prstGeom prst="trapezoid">
                  <a:avLst>
                    <a:gd name="adj" fmla="val 129961"/>
                  </a:avLst>
                </a:prstGeom>
                <a:gradFill flip="none" rotWithShape="1">
                  <a:gsLst>
                    <a:gs pos="0">
                      <a:schemeClr val="bg1">
                        <a:lumMod val="85000"/>
                      </a:schemeClr>
                    </a:gs>
                    <a:gs pos="74000">
                      <a:schemeClr val="bg1"/>
                    </a:gs>
                  </a:gsLst>
                  <a:lin ang="5400000" scaled="1"/>
                  <a:tileRect/>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5" name="Group 4"/>
            <p:cNvGrpSpPr/>
            <p:nvPr/>
          </p:nvGrpSpPr>
          <p:grpSpPr>
            <a:xfrm rot="19243370">
              <a:off x="2484097" y="2935073"/>
              <a:ext cx="4380364" cy="1300640"/>
              <a:chOff x="4116753" y="2254166"/>
              <a:chExt cx="3939456" cy="1384598"/>
            </a:xfrm>
          </p:grpSpPr>
          <p:sp>
            <p:nvSpPr>
              <p:cNvPr id="126" name="Pie 125"/>
              <p:cNvSpPr/>
              <p:nvPr/>
            </p:nvSpPr>
            <p:spPr>
              <a:xfrm rot="16200000">
                <a:off x="4423077" y="1947842"/>
                <a:ext cx="1375466" cy="1988113"/>
              </a:xfrm>
              <a:prstGeom prst="pie">
                <a:avLst>
                  <a:gd name="adj1" fmla="val 0"/>
                  <a:gd name="adj2" fmla="val 10791798"/>
                </a:avLst>
              </a:prstGeom>
              <a:gradFill>
                <a:gsLst>
                  <a:gs pos="2000">
                    <a:schemeClr val="accent5"/>
                  </a:gs>
                  <a:gs pos="34000">
                    <a:schemeClr val="accent6"/>
                  </a:gs>
                </a:gsLst>
                <a:lin ang="4200000" scaled="0"/>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7" name="Pie 126"/>
              <p:cNvSpPr/>
              <p:nvPr/>
            </p:nvSpPr>
            <p:spPr>
              <a:xfrm rot="5400000">
                <a:off x="6374420" y="1956974"/>
                <a:ext cx="1375466" cy="1988113"/>
              </a:xfrm>
              <a:prstGeom prst="pie">
                <a:avLst>
                  <a:gd name="adj1" fmla="val 0"/>
                  <a:gd name="adj2" fmla="val 10791798"/>
                </a:avLst>
              </a:prstGeom>
              <a:gradFill flip="none" rotWithShape="1">
                <a:gsLst>
                  <a:gs pos="0">
                    <a:schemeClr val="accent5"/>
                  </a:gs>
                  <a:gs pos="50000">
                    <a:schemeClr val="accent6"/>
                  </a:gs>
                </a:gsLst>
                <a:lin ang="8400000" scaled="0"/>
                <a:tileRect/>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9" name="Trapezoid 128"/>
              <p:cNvSpPr/>
              <p:nvPr/>
            </p:nvSpPr>
            <p:spPr>
              <a:xfrm>
                <a:off x="5119677" y="2734574"/>
                <a:ext cx="1942476" cy="897880"/>
              </a:xfrm>
              <a:prstGeom prst="trapezoid">
                <a:avLst>
                  <a:gd name="adj" fmla="val 109939"/>
                </a:avLst>
              </a:prstGeom>
              <a:gradFill flip="none" rotWithShape="1">
                <a:gsLst>
                  <a:gs pos="33000">
                    <a:srgbClr val="FF0000"/>
                  </a:gs>
                  <a:gs pos="0">
                    <a:srgbClr val="C00000"/>
                  </a:gs>
                </a:gsLst>
                <a:lin ang="16200000" scaled="1"/>
                <a:tileRect/>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Trapezoid 117"/>
              <p:cNvSpPr/>
              <p:nvPr/>
            </p:nvSpPr>
            <p:spPr>
              <a:xfrm rot="10800000">
                <a:off x="5161983" y="2291763"/>
                <a:ext cx="1918623" cy="742901"/>
              </a:xfrm>
              <a:prstGeom prst="trapezoid">
                <a:avLst>
                  <a:gd name="adj" fmla="val 152851"/>
                </a:avLst>
              </a:prstGeom>
              <a:gradFill flip="none" rotWithShape="1">
                <a:gsLst>
                  <a:gs pos="28000">
                    <a:srgbClr val="FF0000"/>
                  </a:gs>
                  <a:gs pos="74000">
                    <a:srgbClr val="C00000"/>
                  </a:gs>
                </a:gsLst>
                <a:lin ang="16200000" scaled="1"/>
                <a:tileRect/>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3" name="Group 62"/>
            <p:cNvGrpSpPr/>
            <p:nvPr/>
          </p:nvGrpSpPr>
          <p:grpSpPr>
            <a:xfrm>
              <a:off x="2935206" y="3852659"/>
              <a:ext cx="3804789" cy="1290891"/>
              <a:chOff x="4670826" y="3460455"/>
              <a:chExt cx="3593485" cy="1219200"/>
            </a:xfrm>
            <a:effectLst>
              <a:outerShdw blurRad="25400" dir="13500000" sy="23000" kx="1200000" algn="br" rotWithShape="0">
                <a:prstClr val="black">
                  <a:alpha val="19000"/>
                </a:prstClr>
              </a:outerShdw>
              <a:reflection blurRad="6350" stA="50000" endA="300" endPos="55000" dir="5400000" sy="-100000" algn="bl" rotWithShape="0"/>
            </a:effectLst>
          </p:grpSpPr>
          <p:sp>
            <p:nvSpPr>
              <p:cNvPr id="64" name="Pie 63"/>
              <p:cNvSpPr/>
              <p:nvPr/>
            </p:nvSpPr>
            <p:spPr>
              <a:xfrm rot="16200000">
                <a:off x="4949450" y="3183669"/>
                <a:ext cx="1205827" cy="1763075"/>
              </a:xfrm>
              <a:prstGeom prst="pie">
                <a:avLst>
                  <a:gd name="adj1" fmla="val 0"/>
                  <a:gd name="adj2" fmla="val 10791798"/>
                </a:avLst>
              </a:prstGeom>
              <a:gradFill>
                <a:gsLst>
                  <a:gs pos="9000">
                    <a:schemeClr val="bg1">
                      <a:lumMod val="75000"/>
                    </a:schemeClr>
                  </a:gs>
                  <a:gs pos="65000">
                    <a:schemeClr val="bg1"/>
                  </a:gs>
                </a:gsLst>
                <a:lin ang="1200000" scaled="0"/>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65" name="Group 64"/>
              <p:cNvGrpSpPr/>
              <p:nvPr/>
            </p:nvGrpSpPr>
            <p:grpSpPr>
              <a:xfrm>
                <a:off x="5552364" y="3460455"/>
                <a:ext cx="2711947" cy="1219200"/>
                <a:chOff x="5552364" y="3460455"/>
                <a:chExt cx="2711947" cy="1219200"/>
              </a:xfrm>
            </p:grpSpPr>
            <p:sp>
              <p:nvSpPr>
                <p:cNvPr id="66" name="Pie 65"/>
                <p:cNvSpPr/>
                <p:nvPr/>
              </p:nvSpPr>
              <p:spPr>
                <a:xfrm rot="5400000">
                  <a:off x="6779860" y="3182184"/>
                  <a:ext cx="1205827" cy="1763075"/>
                </a:xfrm>
                <a:prstGeom prst="pie">
                  <a:avLst>
                    <a:gd name="adj1" fmla="val 0"/>
                    <a:gd name="adj2" fmla="val 10791798"/>
                  </a:avLst>
                </a:prstGeom>
                <a:gradFill flip="none" rotWithShape="1">
                  <a:gsLst>
                    <a:gs pos="0">
                      <a:schemeClr val="bg1">
                        <a:lumMod val="75000"/>
                      </a:schemeClr>
                    </a:gs>
                    <a:gs pos="61000">
                      <a:schemeClr val="bg1"/>
                    </a:gs>
                  </a:gsLst>
                  <a:lin ang="10800000" scaled="0"/>
                  <a:tileRect/>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7" name="Trapezoid 66"/>
                <p:cNvSpPr/>
                <p:nvPr/>
              </p:nvSpPr>
              <p:spPr>
                <a:xfrm>
                  <a:off x="5557739" y="3815500"/>
                  <a:ext cx="1830409" cy="864155"/>
                </a:xfrm>
                <a:prstGeom prst="trapezoid">
                  <a:avLst>
                    <a:gd name="adj" fmla="val 129961"/>
                  </a:avLst>
                </a:prstGeom>
                <a:gradFill flip="none" rotWithShape="1">
                  <a:gsLst>
                    <a:gs pos="0">
                      <a:schemeClr val="bg1">
                        <a:lumMod val="85000"/>
                      </a:schemeClr>
                    </a:gs>
                    <a:gs pos="37904">
                      <a:srgbClr val="F8F8F8"/>
                    </a:gs>
                    <a:gs pos="46000">
                      <a:schemeClr val="bg1"/>
                    </a:gs>
                  </a:gsLst>
                  <a:lin ang="16200000" scaled="1"/>
                  <a:tileRect/>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rapezoid 67"/>
                <p:cNvSpPr/>
                <p:nvPr/>
              </p:nvSpPr>
              <p:spPr>
                <a:xfrm rot="10800000">
                  <a:off x="5552364" y="3460455"/>
                  <a:ext cx="1830409" cy="704215"/>
                </a:xfrm>
                <a:prstGeom prst="trapezoid">
                  <a:avLst>
                    <a:gd name="adj" fmla="val 129961"/>
                  </a:avLst>
                </a:prstGeom>
                <a:gradFill flip="none" rotWithShape="1">
                  <a:gsLst>
                    <a:gs pos="0">
                      <a:schemeClr val="bg1">
                        <a:lumMod val="85000"/>
                      </a:schemeClr>
                    </a:gs>
                    <a:gs pos="74000">
                      <a:schemeClr val="bg1"/>
                    </a:gs>
                  </a:gsLst>
                  <a:lin ang="5400000" scaled="1"/>
                  <a:tileRect/>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9" name="Group 68"/>
            <p:cNvGrpSpPr/>
            <p:nvPr/>
          </p:nvGrpSpPr>
          <p:grpSpPr>
            <a:xfrm>
              <a:off x="3356580" y="4089244"/>
              <a:ext cx="4065835" cy="1379459"/>
              <a:chOff x="4670826" y="3460455"/>
              <a:chExt cx="3593485" cy="1219200"/>
            </a:xfrm>
            <a:effectLst>
              <a:outerShdw blurRad="25400" dir="13500000" sy="23000" kx="1200000" algn="br" rotWithShape="0">
                <a:prstClr val="black">
                  <a:alpha val="19000"/>
                </a:prstClr>
              </a:outerShdw>
              <a:reflection blurRad="6350" stA="50000" endA="300" endPos="55000" dir="5400000" sy="-100000" algn="bl" rotWithShape="0"/>
            </a:effectLst>
          </p:grpSpPr>
          <p:sp>
            <p:nvSpPr>
              <p:cNvPr id="70" name="Pie 69"/>
              <p:cNvSpPr/>
              <p:nvPr/>
            </p:nvSpPr>
            <p:spPr>
              <a:xfrm rot="16200000">
                <a:off x="4949450" y="3183669"/>
                <a:ext cx="1205827" cy="1763075"/>
              </a:xfrm>
              <a:prstGeom prst="pie">
                <a:avLst>
                  <a:gd name="adj1" fmla="val 0"/>
                  <a:gd name="adj2" fmla="val 10791798"/>
                </a:avLst>
              </a:prstGeom>
              <a:gradFill>
                <a:gsLst>
                  <a:gs pos="9000">
                    <a:schemeClr val="bg1">
                      <a:lumMod val="75000"/>
                    </a:schemeClr>
                  </a:gs>
                  <a:gs pos="65000">
                    <a:schemeClr val="bg1"/>
                  </a:gs>
                </a:gsLst>
                <a:lin ang="1200000" scaled="0"/>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71" name="Group 70"/>
              <p:cNvGrpSpPr/>
              <p:nvPr/>
            </p:nvGrpSpPr>
            <p:grpSpPr>
              <a:xfrm>
                <a:off x="5552364" y="3460455"/>
                <a:ext cx="2711947" cy="1219200"/>
                <a:chOff x="5552364" y="3460455"/>
                <a:chExt cx="2711947" cy="1219200"/>
              </a:xfrm>
            </p:grpSpPr>
            <p:sp>
              <p:nvSpPr>
                <p:cNvPr id="72" name="Pie 71"/>
                <p:cNvSpPr/>
                <p:nvPr/>
              </p:nvSpPr>
              <p:spPr>
                <a:xfrm rot="5400000">
                  <a:off x="6779860" y="3182184"/>
                  <a:ext cx="1205827" cy="1763075"/>
                </a:xfrm>
                <a:prstGeom prst="pie">
                  <a:avLst>
                    <a:gd name="adj1" fmla="val 0"/>
                    <a:gd name="adj2" fmla="val 10791798"/>
                  </a:avLst>
                </a:prstGeom>
                <a:gradFill flip="none" rotWithShape="1">
                  <a:gsLst>
                    <a:gs pos="0">
                      <a:schemeClr val="bg1">
                        <a:lumMod val="75000"/>
                      </a:schemeClr>
                    </a:gs>
                    <a:gs pos="61000">
                      <a:schemeClr val="bg1"/>
                    </a:gs>
                  </a:gsLst>
                  <a:lin ang="10800000" scaled="0"/>
                  <a:tileRect/>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3" name="Trapezoid 72"/>
                <p:cNvSpPr/>
                <p:nvPr/>
              </p:nvSpPr>
              <p:spPr>
                <a:xfrm>
                  <a:off x="5557739" y="3815500"/>
                  <a:ext cx="1830409" cy="864155"/>
                </a:xfrm>
                <a:prstGeom prst="trapezoid">
                  <a:avLst>
                    <a:gd name="adj" fmla="val 129961"/>
                  </a:avLst>
                </a:prstGeom>
                <a:gradFill flip="none" rotWithShape="1">
                  <a:gsLst>
                    <a:gs pos="0">
                      <a:schemeClr val="bg1">
                        <a:lumMod val="85000"/>
                      </a:schemeClr>
                    </a:gs>
                    <a:gs pos="37904">
                      <a:srgbClr val="F8F8F8"/>
                    </a:gs>
                    <a:gs pos="46000">
                      <a:schemeClr val="bg1"/>
                    </a:gs>
                  </a:gsLst>
                  <a:lin ang="16200000" scaled="1"/>
                  <a:tileRect/>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rapezoid 73"/>
                <p:cNvSpPr/>
                <p:nvPr/>
              </p:nvSpPr>
              <p:spPr>
                <a:xfrm rot="10800000">
                  <a:off x="5552364" y="3460455"/>
                  <a:ext cx="1830409" cy="704215"/>
                </a:xfrm>
                <a:prstGeom prst="trapezoid">
                  <a:avLst>
                    <a:gd name="adj" fmla="val 129961"/>
                  </a:avLst>
                </a:prstGeom>
                <a:gradFill flip="none" rotWithShape="1">
                  <a:gsLst>
                    <a:gs pos="0">
                      <a:schemeClr val="bg1">
                        <a:lumMod val="85000"/>
                      </a:schemeClr>
                    </a:gs>
                    <a:gs pos="74000">
                      <a:schemeClr val="bg1"/>
                    </a:gs>
                  </a:gsLst>
                  <a:lin ang="5400000" scaled="1"/>
                  <a:tileRect/>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75" name="Group 74"/>
            <p:cNvGrpSpPr/>
            <p:nvPr/>
          </p:nvGrpSpPr>
          <p:grpSpPr>
            <a:xfrm>
              <a:off x="3791889" y="4288445"/>
              <a:ext cx="4437711" cy="1505630"/>
              <a:chOff x="4670826" y="3460455"/>
              <a:chExt cx="3593485" cy="1219200"/>
            </a:xfrm>
            <a:effectLst>
              <a:outerShdw blurRad="25400" dir="13500000" sy="23000" kx="1200000" algn="br" rotWithShape="0">
                <a:prstClr val="black">
                  <a:alpha val="19000"/>
                </a:prstClr>
              </a:outerShdw>
              <a:reflection blurRad="6350" stA="50000" endA="300" endPos="55000" dir="5400000" sy="-100000" algn="bl" rotWithShape="0"/>
            </a:effectLst>
          </p:grpSpPr>
          <p:sp>
            <p:nvSpPr>
              <p:cNvPr id="76" name="Pie 75"/>
              <p:cNvSpPr/>
              <p:nvPr/>
            </p:nvSpPr>
            <p:spPr>
              <a:xfrm rot="16200000">
                <a:off x="4949450" y="3183669"/>
                <a:ext cx="1205827" cy="1763075"/>
              </a:xfrm>
              <a:prstGeom prst="pie">
                <a:avLst>
                  <a:gd name="adj1" fmla="val 0"/>
                  <a:gd name="adj2" fmla="val 10791798"/>
                </a:avLst>
              </a:prstGeom>
              <a:gradFill>
                <a:gsLst>
                  <a:gs pos="9000">
                    <a:schemeClr val="bg1">
                      <a:lumMod val="75000"/>
                    </a:schemeClr>
                  </a:gs>
                  <a:gs pos="65000">
                    <a:schemeClr val="bg1"/>
                  </a:gs>
                </a:gsLst>
                <a:lin ang="1200000" scaled="0"/>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77" name="Group 76"/>
              <p:cNvGrpSpPr/>
              <p:nvPr/>
            </p:nvGrpSpPr>
            <p:grpSpPr>
              <a:xfrm>
                <a:off x="5552364" y="3460455"/>
                <a:ext cx="2711947" cy="1219200"/>
                <a:chOff x="5552364" y="3460455"/>
                <a:chExt cx="2711947" cy="1219200"/>
              </a:xfrm>
            </p:grpSpPr>
            <p:sp>
              <p:nvSpPr>
                <p:cNvPr id="78" name="Pie 77"/>
                <p:cNvSpPr/>
                <p:nvPr/>
              </p:nvSpPr>
              <p:spPr>
                <a:xfrm rot="5400000">
                  <a:off x="6779860" y="3182184"/>
                  <a:ext cx="1205827" cy="1763075"/>
                </a:xfrm>
                <a:prstGeom prst="pie">
                  <a:avLst>
                    <a:gd name="adj1" fmla="val 0"/>
                    <a:gd name="adj2" fmla="val 10791798"/>
                  </a:avLst>
                </a:prstGeom>
                <a:gradFill flip="none" rotWithShape="1">
                  <a:gsLst>
                    <a:gs pos="0">
                      <a:schemeClr val="bg1">
                        <a:lumMod val="75000"/>
                      </a:schemeClr>
                    </a:gs>
                    <a:gs pos="61000">
                      <a:schemeClr val="bg1"/>
                    </a:gs>
                  </a:gsLst>
                  <a:lin ang="10800000" scaled="0"/>
                  <a:tileRect/>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9" name="Trapezoid 78"/>
                <p:cNvSpPr/>
                <p:nvPr/>
              </p:nvSpPr>
              <p:spPr>
                <a:xfrm>
                  <a:off x="5557739" y="3815500"/>
                  <a:ext cx="1830409" cy="864155"/>
                </a:xfrm>
                <a:prstGeom prst="trapezoid">
                  <a:avLst>
                    <a:gd name="adj" fmla="val 129961"/>
                  </a:avLst>
                </a:prstGeom>
                <a:gradFill flip="none" rotWithShape="1">
                  <a:gsLst>
                    <a:gs pos="0">
                      <a:schemeClr val="bg1">
                        <a:lumMod val="85000"/>
                      </a:schemeClr>
                    </a:gs>
                    <a:gs pos="37904">
                      <a:srgbClr val="F8F8F8"/>
                    </a:gs>
                    <a:gs pos="46000">
                      <a:schemeClr val="bg1"/>
                    </a:gs>
                  </a:gsLst>
                  <a:lin ang="16200000" scaled="1"/>
                  <a:tileRect/>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rapezoid 79"/>
                <p:cNvSpPr/>
                <p:nvPr/>
              </p:nvSpPr>
              <p:spPr>
                <a:xfrm rot="10800000">
                  <a:off x="5552364" y="3460455"/>
                  <a:ext cx="1830409" cy="704215"/>
                </a:xfrm>
                <a:prstGeom prst="trapezoid">
                  <a:avLst>
                    <a:gd name="adj" fmla="val 129961"/>
                  </a:avLst>
                </a:prstGeom>
                <a:gradFill flip="none" rotWithShape="1">
                  <a:gsLst>
                    <a:gs pos="0">
                      <a:schemeClr val="bg1">
                        <a:lumMod val="85000"/>
                      </a:schemeClr>
                    </a:gs>
                    <a:gs pos="74000">
                      <a:schemeClr val="bg1"/>
                    </a:gs>
                  </a:gsLst>
                  <a:lin ang="5400000" scaled="1"/>
                  <a:tileRect/>
                </a:gradFill>
                <a:ln w="254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199" name="Group 198"/>
          <p:cNvGrpSpPr/>
          <p:nvPr/>
        </p:nvGrpSpPr>
        <p:grpSpPr>
          <a:xfrm rot="20735337">
            <a:off x="4270458" y="3027227"/>
            <a:ext cx="650041" cy="501718"/>
            <a:chOff x="3007786" y="2024634"/>
            <a:chExt cx="650041" cy="501718"/>
          </a:xfrm>
        </p:grpSpPr>
        <p:cxnSp>
          <p:nvCxnSpPr>
            <p:cNvPr id="200" name="Straight Connector 199"/>
            <p:cNvCxnSpPr/>
            <p:nvPr/>
          </p:nvCxnSpPr>
          <p:spPr>
            <a:xfrm flipV="1">
              <a:off x="3084963" y="2024634"/>
              <a:ext cx="572864" cy="425049"/>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201" name="Group 200"/>
            <p:cNvGrpSpPr>
              <a:grpSpLocks noChangeAspect="1"/>
            </p:cNvGrpSpPr>
            <p:nvPr/>
          </p:nvGrpSpPr>
          <p:grpSpPr>
            <a:xfrm>
              <a:off x="3007786" y="2395726"/>
              <a:ext cx="130627" cy="130626"/>
              <a:chOff x="4596880" y="4727814"/>
              <a:chExt cx="442887" cy="442887"/>
            </a:xfrm>
            <a:effectLst/>
          </p:grpSpPr>
          <p:sp>
            <p:nvSpPr>
              <p:cNvPr id="202" name="Oval 201"/>
              <p:cNvSpPr>
                <a:spLocks noChangeAspect="1"/>
              </p:cNvSpPr>
              <p:nvPr/>
            </p:nvSpPr>
            <p:spPr>
              <a:xfrm>
                <a:off x="4596880" y="4727814"/>
                <a:ext cx="442887" cy="442887"/>
              </a:xfrm>
              <a:prstGeom prst="ellipse">
                <a:avLst/>
              </a:prstGeom>
              <a:solidFill>
                <a:schemeClr val="bg1">
                  <a:alpha val="78000"/>
                </a:schemeClr>
              </a:solidFill>
              <a:ln w="15875">
                <a:solidFill>
                  <a:schemeClr val="bg1"/>
                </a:solidFill>
              </a:ln>
              <a:effectLst>
                <a:outerShdw blurRad="50800" dist="38100" dir="2700000" algn="tl" rotWithShape="0">
                  <a:prstClr val="black">
                    <a:alpha val="8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Oval 202"/>
              <p:cNvSpPr/>
              <p:nvPr/>
            </p:nvSpPr>
            <p:spPr>
              <a:xfrm>
                <a:off x="4679074" y="4786197"/>
                <a:ext cx="358938" cy="249072"/>
              </a:xfrm>
              <a:prstGeom prst="ellipse">
                <a:avLst/>
              </a:prstGeom>
              <a:gradFill>
                <a:gsLst>
                  <a:gs pos="1000">
                    <a:schemeClr val="bg1"/>
                  </a:gs>
                  <a:gs pos="47000">
                    <a:schemeClr val="bg1">
                      <a:alpha val="29000"/>
                    </a:schemeClr>
                  </a:gs>
                  <a:gs pos="100000">
                    <a:schemeClr val="bg1">
                      <a:alpha val="2000"/>
                    </a:schemeClr>
                  </a:gs>
                </a:gsLst>
                <a:lin ang="540000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04" name="Rectangle 203"/>
          <p:cNvSpPr/>
          <p:nvPr/>
        </p:nvSpPr>
        <p:spPr>
          <a:xfrm>
            <a:off x="4797678" y="1217305"/>
            <a:ext cx="4145343" cy="2862322"/>
          </a:xfrm>
          <a:prstGeom prst="rect">
            <a:avLst/>
          </a:prstGeom>
        </p:spPr>
        <p:txBody>
          <a:bodyPr wrap="square">
            <a:spAutoFit/>
          </a:bodyPr>
          <a:lstStyle/>
          <a:p>
            <a:pPr algn="just" rtl="1"/>
            <a:r>
              <a:rPr lang="he-IL" sz="1600" dirty="0">
                <a:solidFill>
                  <a:schemeClr val="accent6"/>
                </a:solidFill>
                <a:latin typeface="+mj-lt"/>
              </a:rPr>
              <a:t>(ב</a:t>
            </a:r>
            <a:r>
              <a:rPr lang="he-IL" dirty="0">
                <a:solidFill>
                  <a:schemeClr val="accent6"/>
                </a:solidFill>
                <a:latin typeface="+mj-lt"/>
              </a:rPr>
              <a:t>) חובת הדיווח המוטלת על אנשי מקצוע, ובכלל זה אנשי חינוך:</a:t>
            </a:r>
            <a:r>
              <a:rPr lang="he-IL" dirty="0">
                <a:solidFill>
                  <a:srgbClr val="000000"/>
                </a:solidFill>
                <a:latin typeface="+mj-lt"/>
              </a:rPr>
              <a:t> "רופא, אחות, עובד חינוך, עובד סוציאלי, עובד שירותי רווחה, שוטר, פסיכולוג, קרימינולוג או עוסק במקצוע פרה-רפואי וכן מנהל או איש צוות במעון או במוסד שבו נמצא קטין או חסר ישע שעקב עיסוקם במקצועם או בתפקידם היה להם יסוד סביר לחשוב כי נעברה עבירה בקטין או חסר ישע בידי האחראי עליו – חובה עליהם לדווח. </a:t>
            </a:r>
            <a:r>
              <a:rPr lang="he-IL" dirty="0">
                <a:solidFill>
                  <a:schemeClr val="accent6"/>
                </a:solidFill>
                <a:latin typeface="+mj-lt"/>
              </a:rPr>
              <a:t>העובר על הוראה זו דינו 6 חודשי מאסר".</a:t>
            </a:r>
          </a:p>
        </p:txBody>
      </p:sp>
      <p:grpSp>
        <p:nvGrpSpPr>
          <p:cNvPr id="211" name="Group 210"/>
          <p:cNvGrpSpPr/>
          <p:nvPr/>
        </p:nvGrpSpPr>
        <p:grpSpPr>
          <a:xfrm>
            <a:off x="1525267" y="1948535"/>
            <a:ext cx="854194" cy="722243"/>
            <a:chOff x="3007786" y="1804109"/>
            <a:chExt cx="854194" cy="722243"/>
          </a:xfrm>
        </p:grpSpPr>
        <p:cxnSp>
          <p:nvCxnSpPr>
            <p:cNvPr id="212" name="Straight Connector 211"/>
            <p:cNvCxnSpPr/>
            <p:nvPr/>
          </p:nvCxnSpPr>
          <p:spPr>
            <a:xfrm flipV="1">
              <a:off x="3084963" y="1804109"/>
              <a:ext cx="777017" cy="645574"/>
            </a:xfrm>
            <a:prstGeom prst="line">
              <a:avLst/>
            </a:pr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213" name="Group 212"/>
            <p:cNvGrpSpPr>
              <a:grpSpLocks noChangeAspect="1"/>
            </p:cNvGrpSpPr>
            <p:nvPr/>
          </p:nvGrpSpPr>
          <p:grpSpPr>
            <a:xfrm>
              <a:off x="3007786" y="2395726"/>
              <a:ext cx="130627" cy="130626"/>
              <a:chOff x="4596880" y="4727814"/>
              <a:chExt cx="442887" cy="442887"/>
            </a:xfrm>
            <a:effectLst/>
          </p:grpSpPr>
          <p:sp>
            <p:nvSpPr>
              <p:cNvPr id="214" name="Oval 213"/>
              <p:cNvSpPr>
                <a:spLocks noChangeAspect="1"/>
              </p:cNvSpPr>
              <p:nvPr/>
            </p:nvSpPr>
            <p:spPr>
              <a:xfrm>
                <a:off x="4596880" y="4727814"/>
                <a:ext cx="442887" cy="442887"/>
              </a:xfrm>
              <a:prstGeom prst="ellipse">
                <a:avLst/>
              </a:prstGeom>
              <a:solidFill>
                <a:schemeClr val="bg1">
                  <a:alpha val="78000"/>
                </a:schemeClr>
              </a:solidFill>
              <a:ln w="15875">
                <a:solidFill>
                  <a:schemeClr val="bg1"/>
                </a:solidFill>
              </a:ln>
              <a:effectLst>
                <a:outerShdw blurRad="50800" dist="38100" dir="2700000" algn="tl" rotWithShape="0">
                  <a:prstClr val="black">
                    <a:alpha val="8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Oval 214"/>
              <p:cNvSpPr/>
              <p:nvPr/>
            </p:nvSpPr>
            <p:spPr>
              <a:xfrm>
                <a:off x="4679074" y="4786197"/>
                <a:ext cx="358938" cy="249072"/>
              </a:xfrm>
              <a:prstGeom prst="ellipse">
                <a:avLst/>
              </a:prstGeom>
              <a:gradFill>
                <a:gsLst>
                  <a:gs pos="1000">
                    <a:schemeClr val="bg1"/>
                  </a:gs>
                  <a:gs pos="47000">
                    <a:schemeClr val="bg1">
                      <a:alpha val="29000"/>
                    </a:schemeClr>
                  </a:gs>
                  <a:gs pos="100000">
                    <a:schemeClr val="bg1">
                      <a:alpha val="2000"/>
                    </a:schemeClr>
                  </a:gs>
                </a:gsLst>
                <a:lin ang="5400000" scaled="0"/>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16" name="Rectangle 215"/>
          <p:cNvSpPr/>
          <p:nvPr/>
        </p:nvSpPr>
        <p:spPr>
          <a:xfrm>
            <a:off x="2328317" y="848751"/>
            <a:ext cx="6410065" cy="400110"/>
          </a:xfrm>
          <a:prstGeom prst="rect">
            <a:avLst/>
          </a:prstGeom>
        </p:spPr>
        <p:txBody>
          <a:bodyPr wrap="square">
            <a:spAutoFit/>
          </a:bodyPr>
          <a:lstStyle/>
          <a:p>
            <a:pPr algn="r" rtl="1"/>
            <a:r>
              <a:rPr lang="he-IL" sz="2000" dirty="0">
                <a:solidFill>
                  <a:schemeClr val="accent6"/>
                </a:solidFill>
                <a:latin typeface="+mj-lt"/>
              </a:rPr>
              <a:t>חוק חובת דיווח מתוך חוק העונשין, תיקון מס' 26, </a:t>
            </a:r>
            <a:r>
              <a:rPr lang="he-IL" sz="2000" dirty="0" err="1">
                <a:solidFill>
                  <a:schemeClr val="accent6"/>
                </a:solidFill>
                <a:latin typeface="+mj-lt"/>
              </a:rPr>
              <a:t>התש"ן</a:t>
            </a:r>
            <a:endParaRPr lang="he-IL" sz="2000" dirty="0">
              <a:solidFill>
                <a:schemeClr val="accent6"/>
              </a:solidFill>
              <a:latin typeface="+mj-lt"/>
            </a:endParaRPr>
          </a:p>
        </p:txBody>
      </p:sp>
    </p:spTree>
    <p:extLst>
      <p:ext uri="{BB962C8B-B14F-4D97-AF65-F5344CB8AC3E}">
        <p14:creationId xmlns:p14="http://schemas.microsoft.com/office/powerpoint/2010/main" xmlns="" val="3760491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40"/>
          <p:cNvGrpSpPr>
            <a:grpSpLocks noChangeAspect="1"/>
          </p:cNvGrpSpPr>
          <p:nvPr/>
        </p:nvGrpSpPr>
        <p:grpSpPr>
          <a:xfrm rot="5400000">
            <a:off x="1177727" y="1800912"/>
            <a:ext cx="2668744" cy="3717467"/>
            <a:chOff x="2362200" y="-688662"/>
            <a:chExt cx="4471987" cy="5870262"/>
          </a:xfrm>
          <a:effectLst>
            <a:outerShdw blurRad="38100" dir="5400000" sy="23000" kx="1200000" algn="br" rotWithShape="0">
              <a:prstClr val="black">
                <a:alpha val="27000"/>
              </a:prstClr>
            </a:outerShdw>
          </a:effectLst>
        </p:grpSpPr>
        <p:sp>
          <p:nvSpPr>
            <p:cNvPr id="42" name="Rounded Rectangle 41"/>
            <p:cNvSpPr/>
            <p:nvPr/>
          </p:nvSpPr>
          <p:spPr>
            <a:xfrm>
              <a:off x="3457576" y="3543301"/>
              <a:ext cx="2286000" cy="1638299"/>
            </a:xfrm>
            <a:prstGeom prst="roundRect">
              <a:avLst>
                <a:gd name="adj" fmla="val 10417"/>
              </a:avLst>
            </a:prstGeom>
            <a:solidFill>
              <a:schemeClr val="accent5">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olded Corner 42"/>
            <p:cNvSpPr/>
            <p:nvPr/>
          </p:nvSpPr>
          <p:spPr>
            <a:xfrm rot="10800000">
              <a:off x="3613571" y="-688662"/>
              <a:ext cx="1990728" cy="4851083"/>
            </a:xfrm>
            <a:prstGeom prst="foldedCorner">
              <a:avLst>
                <a:gd name="adj" fmla="val 24715"/>
              </a:avLst>
            </a:prstGeom>
            <a:gradFill>
              <a:gsLst>
                <a:gs pos="100000">
                  <a:schemeClr val="bg1">
                    <a:lumMod val="95000"/>
                  </a:schemeClr>
                </a:gs>
                <a:gs pos="62000">
                  <a:schemeClr val="bg1"/>
                </a:gs>
              </a:gsLst>
              <a:lin ang="5400000" scaled="0"/>
            </a:gradFill>
            <a:ln w="12700">
              <a:solidFill>
                <a:srgbClr val="5C5C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Pie 43"/>
            <p:cNvSpPr/>
            <p:nvPr/>
          </p:nvSpPr>
          <p:spPr>
            <a:xfrm rot="16200000">
              <a:off x="2730657" y="3327243"/>
              <a:ext cx="1425262" cy="2162175"/>
            </a:xfrm>
            <a:prstGeom prst="pie">
              <a:avLst>
                <a:gd name="adj1" fmla="val 0"/>
                <a:gd name="adj2" fmla="val 10791798"/>
              </a:avLst>
            </a:prstGeom>
            <a:gradFill>
              <a:gsLst>
                <a:gs pos="10000">
                  <a:schemeClr val="accent5"/>
                </a:gs>
                <a:gs pos="34000">
                  <a:schemeClr val="accent6"/>
                </a:gs>
              </a:gsLst>
              <a:lin ang="4200000" scaled="0"/>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5" name="Pie 44"/>
            <p:cNvSpPr/>
            <p:nvPr/>
          </p:nvSpPr>
          <p:spPr>
            <a:xfrm rot="5400000">
              <a:off x="5040469" y="3336769"/>
              <a:ext cx="1425262" cy="2162175"/>
            </a:xfrm>
            <a:prstGeom prst="pie">
              <a:avLst>
                <a:gd name="adj1" fmla="val 0"/>
                <a:gd name="adj2" fmla="val 10791798"/>
              </a:avLst>
            </a:prstGeom>
            <a:gradFill flip="none" rotWithShape="1">
              <a:gsLst>
                <a:gs pos="14000">
                  <a:schemeClr val="accent5"/>
                </a:gs>
                <a:gs pos="50000">
                  <a:schemeClr val="accent6"/>
                </a:gs>
              </a:gsLst>
              <a:lin ang="8400000" scaled="0"/>
              <a:tileRect/>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6" name="Round Same Side Corner Rectangle 45"/>
            <p:cNvSpPr/>
            <p:nvPr/>
          </p:nvSpPr>
          <p:spPr>
            <a:xfrm>
              <a:off x="3686175" y="3962401"/>
              <a:ext cx="1847851" cy="1219199"/>
            </a:xfrm>
            <a:prstGeom prst="round2SameRect">
              <a:avLst>
                <a:gd name="adj1" fmla="val 50000"/>
                <a:gd name="adj2" fmla="val 0"/>
              </a:avLst>
            </a:prstGeom>
            <a:gradFill flip="none" rotWithShape="1">
              <a:gsLst>
                <a:gs pos="0">
                  <a:schemeClr val="accent5"/>
                </a:gs>
                <a:gs pos="75000">
                  <a:schemeClr val="accent6"/>
                </a:gs>
              </a:gsLst>
              <a:lin ang="13500000" scaled="1"/>
              <a:tileRect/>
            </a:gradFill>
            <a:ln w="12700">
              <a:solidFill>
                <a:schemeClr val="bg1"/>
              </a:solidFill>
            </a:ln>
            <a:effectLst>
              <a:outerShdw blurRad="50800" dist="38100" dir="10800000" algn="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9" name="Rectangle 58"/>
          <p:cNvSpPr/>
          <p:nvPr/>
        </p:nvSpPr>
        <p:spPr>
          <a:xfrm>
            <a:off x="1447285" y="3380532"/>
            <a:ext cx="2923548" cy="646331"/>
          </a:xfrm>
          <a:prstGeom prst="rect">
            <a:avLst/>
          </a:prstGeom>
        </p:spPr>
        <p:txBody>
          <a:bodyPr wrap="square">
            <a:spAutoFit/>
          </a:bodyPr>
          <a:lstStyle/>
          <a:p>
            <a:pPr algn="r" rtl="1"/>
            <a:r>
              <a:rPr lang="he-IL" dirty="0">
                <a:solidFill>
                  <a:srgbClr val="E20000"/>
                </a:solidFill>
              </a:rPr>
              <a:t>חשש לשלומו  ולמשפחתו  עקב הדיווח</a:t>
            </a:r>
            <a:endParaRPr lang="en-US" dirty="0">
              <a:solidFill>
                <a:srgbClr val="E20000"/>
              </a:solidFill>
            </a:endParaRPr>
          </a:p>
        </p:txBody>
      </p:sp>
      <p:sp>
        <p:nvSpPr>
          <p:cNvPr id="60" name="AutoShape 64"/>
          <p:cNvSpPr>
            <a:spLocks noChangeArrowheads="1"/>
          </p:cNvSpPr>
          <p:nvPr/>
        </p:nvSpPr>
        <p:spPr bwMode="gray">
          <a:xfrm>
            <a:off x="675604" y="3437455"/>
            <a:ext cx="631274" cy="4572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en-US" sz="2500" b="1" dirty="0">
                <a:solidFill>
                  <a:schemeClr val="bg1"/>
                </a:solidFill>
              </a:rPr>
              <a:t>4</a:t>
            </a:r>
          </a:p>
        </p:txBody>
      </p:sp>
      <p:grpSp>
        <p:nvGrpSpPr>
          <p:cNvPr id="8" name="קבוצה 7"/>
          <p:cNvGrpSpPr/>
          <p:nvPr/>
        </p:nvGrpSpPr>
        <p:grpSpPr>
          <a:xfrm>
            <a:off x="4887705" y="748722"/>
            <a:ext cx="3683814" cy="2668744"/>
            <a:chOff x="4887705" y="748722"/>
            <a:chExt cx="3683814" cy="2668744"/>
          </a:xfrm>
        </p:grpSpPr>
        <p:grpSp>
          <p:nvGrpSpPr>
            <p:cNvPr id="2" name="Group 1"/>
            <p:cNvGrpSpPr/>
            <p:nvPr/>
          </p:nvGrpSpPr>
          <p:grpSpPr>
            <a:xfrm>
              <a:off x="4887705" y="748722"/>
              <a:ext cx="3683814" cy="2668744"/>
              <a:chOff x="4905511" y="695776"/>
              <a:chExt cx="3683814" cy="2668744"/>
            </a:xfrm>
            <a:effectLst>
              <a:outerShdw blurRad="25400" dir="13500000" sy="23000" kx="1200000" algn="br" rotWithShape="0">
                <a:prstClr val="black">
                  <a:alpha val="20000"/>
                </a:prstClr>
              </a:outerShdw>
            </a:effectLst>
          </p:grpSpPr>
          <p:sp>
            <p:nvSpPr>
              <p:cNvPr id="123" name="Rounded Rectangle 122"/>
              <p:cNvSpPr/>
              <p:nvPr/>
            </p:nvSpPr>
            <p:spPr>
              <a:xfrm rot="5400000">
                <a:off x="4742148" y="1512826"/>
                <a:ext cx="1364214" cy="1037487"/>
              </a:xfrm>
              <a:prstGeom prst="roundRect">
                <a:avLst>
                  <a:gd name="adj" fmla="val 10417"/>
                </a:avLst>
              </a:prstGeom>
              <a:solidFill>
                <a:schemeClr val="accent5">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Folded Corner 123"/>
              <p:cNvSpPr/>
              <p:nvPr/>
            </p:nvSpPr>
            <p:spPr>
              <a:xfrm rot="16200000">
                <a:off x="6459297" y="525677"/>
                <a:ext cx="1188005" cy="3072050"/>
              </a:xfrm>
              <a:prstGeom prst="foldedCorner">
                <a:avLst>
                  <a:gd name="adj" fmla="val 28346"/>
                </a:avLst>
              </a:prstGeom>
              <a:gradFill>
                <a:gsLst>
                  <a:gs pos="100000">
                    <a:schemeClr val="bg1">
                      <a:lumMod val="95000"/>
                    </a:schemeClr>
                  </a:gs>
                  <a:gs pos="56000">
                    <a:schemeClr val="bg1"/>
                  </a:gs>
                </a:gsLst>
                <a:lin ang="5400000" scaled="0"/>
              </a:gradFill>
              <a:ln w="12700">
                <a:solidFill>
                  <a:srgbClr val="5C5C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Pie 124"/>
              <p:cNvSpPr/>
              <p:nvPr/>
            </p:nvSpPr>
            <p:spPr>
              <a:xfrm>
                <a:off x="4943913" y="695776"/>
                <a:ext cx="902577" cy="1290319"/>
              </a:xfrm>
              <a:prstGeom prst="pie">
                <a:avLst>
                  <a:gd name="adj1" fmla="val 0"/>
                  <a:gd name="adj2" fmla="val 10791798"/>
                </a:avLst>
              </a:prstGeom>
              <a:gradFill>
                <a:gsLst>
                  <a:gs pos="19000">
                    <a:srgbClr val="E6005D"/>
                  </a:gs>
                  <a:gs pos="74000">
                    <a:srgbClr val="FF2980"/>
                  </a:gs>
                </a:gsLst>
                <a:lin ang="16200000" scaled="1"/>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6" name="Pie 125"/>
              <p:cNvSpPr/>
              <p:nvPr/>
            </p:nvSpPr>
            <p:spPr>
              <a:xfrm rot="10800000">
                <a:off x="4937880" y="2074201"/>
                <a:ext cx="902577" cy="1290319"/>
              </a:xfrm>
              <a:prstGeom prst="pie">
                <a:avLst>
                  <a:gd name="adj1" fmla="val 0"/>
                  <a:gd name="adj2" fmla="val 10791798"/>
                </a:avLst>
              </a:prstGeom>
              <a:gradFill>
                <a:gsLst>
                  <a:gs pos="19000">
                    <a:srgbClr val="E6005D"/>
                  </a:gs>
                  <a:gs pos="74000">
                    <a:srgbClr val="FF2980"/>
                  </a:gs>
                </a:gsLst>
                <a:lin ang="16200000" scaled="1"/>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7" name="Round Same Side Corner Rectangle 126"/>
              <p:cNvSpPr/>
              <p:nvPr/>
            </p:nvSpPr>
            <p:spPr>
              <a:xfrm rot="5400000">
                <a:off x="4740183" y="1651212"/>
                <a:ext cx="1102741" cy="772083"/>
              </a:xfrm>
              <a:prstGeom prst="round2SameRect">
                <a:avLst>
                  <a:gd name="adj1" fmla="val 50000"/>
                  <a:gd name="adj2" fmla="val 0"/>
                </a:avLst>
              </a:prstGeom>
              <a:gradFill>
                <a:gsLst>
                  <a:gs pos="19000">
                    <a:srgbClr val="E6005D"/>
                  </a:gs>
                  <a:gs pos="74000">
                    <a:srgbClr val="FF2980"/>
                  </a:gs>
                </a:gsLst>
                <a:lin ang="14400000" scaled="0"/>
              </a:gradFill>
              <a:ln w="12700">
                <a:solidFill>
                  <a:schemeClr val="bg1"/>
                </a:solidFill>
              </a:ln>
              <a:effectLst>
                <a:outerShdw blurRad="50800" dist="38100" dir="10800000" algn="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0" name="Rectangle 139"/>
            <p:cNvSpPr/>
            <p:nvPr/>
          </p:nvSpPr>
          <p:spPr>
            <a:xfrm>
              <a:off x="5708559" y="1601465"/>
              <a:ext cx="2536729" cy="923330"/>
            </a:xfrm>
            <a:prstGeom prst="rect">
              <a:avLst/>
            </a:prstGeom>
          </p:spPr>
          <p:txBody>
            <a:bodyPr wrap="square">
              <a:spAutoFit/>
            </a:bodyPr>
            <a:lstStyle/>
            <a:p>
              <a:pPr algn="r" rtl="1"/>
              <a:r>
                <a:rPr lang="he-IL" b="1" dirty="0">
                  <a:solidFill>
                    <a:srgbClr val="D60057"/>
                  </a:solidFill>
                </a:rPr>
                <a:t>חוסר וודאות </a:t>
              </a:r>
              <a:r>
                <a:rPr lang="he-IL" dirty="0">
                  <a:solidFill>
                    <a:srgbClr val="D60057"/>
                  </a:solidFill>
                </a:rPr>
                <a:t>שאכן הסממנים מעידים על הזנחה או התעללות</a:t>
              </a:r>
            </a:p>
          </p:txBody>
        </p:sp>
        <p:sp>
          <p:nvSpPr>
            <p:cNvPr id="151" name="AutoShape 64"/>
            <p:cNvSpPr>
              <a:spLocks noChangeArrowheads="1"/>
            </p:cNvSpPr>
            <p:nvPr/>
          </p:nvSpPr>
          <p:spPr bwMode="gray">
            <a:xfrm>
              <a:off x="4961897" y="1799332"/>
              <a:ext cx="631274" cy="4572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en-US" sz="2500" b="1" dirty="0">
                  <a:solidFill>
                    <a:schemeClr val="bg1"/>
                  </a:solidFill>
                </a:rPr>
                <a:t>1</a:t>
              </a:r>
            </a:p>
          </p:txBody>
        </p:sp>
      </p:grpSp>
      <p:grpSp>
        <p:nvGrpSpPr>
          <p:cNvPr id="10" name="קבוצה 9"/>
          <p:cNvGrpSpPr/>
          <p:nvPr/>
        </p:nvGrpSpPr>
        <p:grpSpPr>
          <a:xfrm>
            <a:off x="4953271" y="2424970"/>
            <a:ext cx="3717715" cy="2557488"/>
            <a:chOff x="4953271" y="2424970"/>
            <a:chExt cx="3717715" cy="2557488"/>
          </a:xfrm>
        </p:grpSpPr>
        <p:grpSp>
          <p:nvGrpSpPr>
            <p:cNvPr id="3" name="Group 2"/>
            <p:cNvGrpSpPr/>
            <p:nvPr/>
          </p:nvGrpSpPr>
          <p:grpSpPr>
            <a:xfrm>
              <a:off x="4953271" y="2424970"/>
              <a:ext cx="3717715" cy="2557488"/>
              <a:chOff x="4953271" y="2424970"/>
              <a:chExt cx="3717715" cy="2557488"/>
            </a:xfrm>
            <a:effectLst>
              <a:outerShdw blurRad="25400" dir="13500000" sy="23000" kx="1200000" algn="br" rotWithShape="0">
                <a:prstClr val="black">
                  <a:alpha val="20000"/>
                </a:prstClr>
              </a:outerShdw>
            </a:effectLst>
          </p:grpSpPr>
          <p:sp>
            <p:nvSpPr>
              <p:cNvPr id="129" name="Rounded Rectangle 128"/>
              <p:cNvSpPr/>
              <p:nvPr/>
            </p:nvSpPr>
            <p:spPr>
              <a:xfrm rot="5400000">
                <a:off x="4796718" y="3207958"/>
                <a:ext cx="1307343" cy="994237"/>
              </a:xfrm>
              <a:prstGeom prst="roundRect">
                <a:avLst>
                  <a:gd name="adj" fmla="val 10417"/>
                </a:avLst>
              </a:prstGeom>
              <a:solidFill>
                <a:srgbClr val="F2650E"/>
              </a:solidFill>
              <a:ln w="9525">
                <a:solidFill>
                  <a:srgbClr val="5454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Folded Corner 129"/>
              <p:cNvSpPr/>
              <p:nvPr/>
            </p:nvSpPr>
            <p:spPr>
              <a:xfrm rot="16200000">
                <a:off x="6552147" y="2155320"/>
                <a:ext cx="1138477" cy="3099200"/>
              </a:xfrm>
              <a:prstGeom prst="foldedCorner">
                <a:avLst>
                  <a:gd name="adj" fmla="val 29275"/>
                </a:avLst>
              </a:prstGeom>
              <a:gradFill>
                <a:gsLst>
                  <a:gs pos="100000">
                    <a:schemeClr val="bg1">
                      <a:lumMod val="95000"/>
                    </a:schemeClr>
                  </a:gs>
                  <a:gs pos="54000">
                    <a:schemeClr val="bg1"/>
                  </a:gs>
                </a:gsLst>
                <a:lin ang="6600000" scaled="0"/>
              </a:gradFill>
              <a:ln w="12700">
                <a:solidFill>
                  <a:srgbClr val="5C5C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Pie 130"/>
              <p:cNvSpPr/>
              <p:nvPr/>
            </p:nvSpPr>
            <p:spPr>
              <a:xfrm>
                <a:off x="4990071" y="2424970"/>
                <a:ext cx="864950" cy="1236528"/>
              </a:xfrm>
              <a:prstGeom prst="pie">
                <a:avLst>
                  <a:gd name="adj1" fmla="val 0"/>
                  <a:gd name="adj2" fmla="val 10791798"/>
                </a:avLst>
              </a:prstGeom>
              <a:gradFill flip="none" rotWithShape="1">
                <a:gsLst>
                  <a:gs pos="29000">
                    <a:srgbClr val="FCDE04"/>
                  </a:gs>
                  <a:gs pos="85000">
                    <a:srgbClr val="F9A307"/>
                  </a:gs>
                </a:gsLst>
                <a:lin ang="12600000" scaled="0"/>
                <a:tileRect/>
              </a:gradFill>
              <a:ln w="9525">
                <a:solidFill>
                  <a:srgbClr val="5454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2" name="Pie 131"/>
              <p:cNvSpPr/>
              <p:nvPr/>
            </p:nvSpPr>
            <p:spPr>
              <a:xfrm rot="10800000">
                <a:off x="4984290" y="3745930"/>
                <a:ext cx="864950" cy="1236528"/>
              </a:xfrm>
              <a:prstGeom prst="pie">
                <a:avLst>
                  <a:gd name="adj1" fmla="val 0"/>
                  <a:gd name="adj2" fmla="val 10791798"/>
                </a:avLst>
              </a:prstGeom>
              <a:gradFill flip="none" rotWithShape="1">
                <a:gsLst>
                  <a:gs pos="38000">
                    <a:srgbClr val="FCDE04"/>
                  </a:gs>
                  <a:gs pos="79000">
                    <a:srgbClr val="F9A307"/>
                  </a:gs>
                </a:gsLst>
                <a:lin ang="18900000" scaled="1"/>
                <a:tileRect/>
              </a:gradFill>
              <a:ln w="9525">
                <a:solidFill>
                  <a:srgbClr val="5454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3" name="Round Same Side Corner Rectangle 132"/>
              <p:cNvSpPr/>
              <p:nvPr/>
            </p:nvSpPr>
            <p:spPr>
              <a:xfrm rot="5400000">
                <a:off x="4794835" y="3340575"/>
                <a:ext cx="1056769" cy="739897"/>
              </a:xfrm>
              <a:prstGeom prst="round2SameRect">
                <a:avLst>
                  <a:gd name="adj1" fmla="val 33088"/>
                  <a:gd name="adj2" fmla="val 0"/>
                </a:avLst>
              </a:prstGeom>
              <a:gradFill>
                <a:gsLst>
                  <a:gs pos="9000">
                    <a:srgbClr val="FCDE04"/>
                  </a:gs>
                  <a:gs pos="100000">
                    <a:srgbClr val="F9A307"/>
                  </a:gs>
                </a:gsLst>
                <a:lin ang="4200000" scaled="0"/>
              </a:gradFill>
              <a:ln w="12700">
                <a:solidFill>
                  <a:srgbClr val="545454"/>
                </a:solidFill>
              </a:ln>
              <a:effectLst>
                <a:outerShdw blurRad="50800" dist="38100" dir="10800000" algn="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7" name="Rectangle 146"/>
            <p:cNvSpPr/>
            <p:nvPr/>
          </p:nvSpPr>
          <p:spPr>
            <a:xfrm>
              <a:off x="5708559" y="3445817"/>
              <a:ext cx="2761295" cy="646331"/>
            </a:xfrm>
            <a:prstGeom prst="rect">
              <a:avLst/>
            </a:prstGeom>
          </p:spPr>
          <p:txBody>
            <a:bodyPr wrap="square">
              <a:spAutoFit/>
            </a:bodyPr>
            <a:lstStyle/>
            <a:p>
              <a:pPr algn="r" rtl="1"/>
              <a:r>
                <a:rPr lang="he-IL" b="1" dirty="0">
                  <a:solidFill>
                    <a:srgbClr val="F2650E"/>
                  </a:solidFill>
                </a:rPr>
                <a:t>חשש</a:t>
              </a:r>
              <a:r>
                <a:rPr lang="he-IL" dirty="0">
                  <a:solidFill>
                    <a:srgbClr val="F2650E"/>
                  </a:solidFill>
                </a:rPr>
                <a:t> מפגיעה ביחסי הקרבה עם הילד</a:t>
              </a:r>
              <a:endParaRPr lang="en-US" dirty="0">
                <a:solidFill>
                  <a:srgbClr val="F2650E"/>
                </a:solidFill>
              </a:endParaRPr>
            </a:p>
          </p:txBody>
        </p:sp>
        <p:sp>
          <p:nvSpPr>
            <p:cNvPr id="152" name="AutoShape 64"/>
            <p:cNvSpPr>
              <a:spLocks noChangeArrowheads="1"/>
            </p:cNvSpPr>
            <p:nvPr/>
          </p:nvSpPr>
          <p:spPr bwMode="gray">
            <a:xfrm>
              <a:off x="4985154" y="3481484"/>
              <a:ext cx="631274" cy="4572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en-US" sz="2500" b="1" dirty="0">
                  <a:solidFill>
                    <a:schemeClr val="bg1"/>
                  </a:solidFill>
                </a:rPr>
                <a:t>2</a:t>
              </a:r>
            </a:p>
          </p:txBody>
        </p:sp>
      </p:grpSp>
      <p:sp>
        <p:nvSpPr>
          <p:cNvPr id="9" name="מלבן 8"/>
          <p:cNvSpPr/>
          <p:nvPr/>
        </p:nvSpPr>
        <p:spPr>
          <a:xfrm>
            <a:off x="1192738" y="146376"/>
            <a:ext cx="6552205" cy="1200329"/>
          </a:xfrm>
          <a:prstGeom prst="rect">
            <a:avLst/>
          </a:prstGeom>
        </p:spPr>
        <p:txBody>
          <a:bodyPr wrap="square">
            <a:spAutoFit/>
          </a:bodyPr>
          <a:lstStyle/>
          <a:p>
            <a:pPr algn="ctr" fontAlgn="auto">
              <a:spcBef>
                <a:spcPts val="0"/>
              </a:spcBef>
              <a:spcAft>
                <a:spcPts val="0"/>
              </a:spcAft>
              <a:defRPr/>
            </a:pPr>
            <a:r>
              <a:rPr lang="he-IL" sz="2400" dirty="0">
                <a:solidFill>
                  <a:schemeClr val="tx1">
                    <a:lumMod val="50000"/>
                  </a:schemeClr>
                </a:solidFill>
              </a:rPr>
              <a:t>הקשיים של אנשי מקצוע </a:t>
            </a:r>
          </a:p>
          <a:p>
            <a:pPr algn="ctr" fontAlgn="auto">
              <a:spcBef>
                <a:spcPts val="0"/>
              </a:spcBef>
              <a:spcAft>
                <a:spcPts val="0"/>
              </a:spcAft>
              <a:defRPr/>
            </a:pPr>
            <a:r>
              <a:rPr lang="he-IL" sz="2400" dirty="0">
                <a:solidFill>
                  <a:schemeClr val="tx1">
                    <a:lumMod val="50000"/>
                  </a:schemeClr>
                </a:solidFill>
              </a:rPr>
              <a:t>לאתר ילדים במצבי סיכון והזנחה, ולדווח עליהם</a:t>
            </a:r>
          </a:p>
          <a:p>
            <a:pPr algn="ctr" fontAlgn="auto">
              <a:spcBef>
                <a:spcPts val="0"/>
              </a:spcBef>
              <a:spcAft>
                <a:spcPts val="0"/>
              </a:spcAft>
              <a:defRPr/>
            </a:pPr>
            <a:endParaRPr lang="he-IL" sz="2400" dirty="0">
              <a:solidFill>
                <a:schemeClr val="tx1">
                  <a:lumMod val="50000"/>
                </a:schemeClr>
              </a:solidFill>
            </a:endParaRPr>
          </a:p>
        </p:txBody>
      </p:sp>
      <p:grpSp>
        <p:nvGrpSpPr>
          <p:cNvPr id="62" name="קבוצה 61"/>
          <p:cNvGrpSpPr/>
          <p:nvPr/>
        </p:nvGrpSpPr>
        <p:grpSpPr>
          <a:xfrm>
            <a:off x="685733" y="829095"/>
            <a:ext cx="3834813" cy="2557488"/>
            <a:chOff x="4981951" y="4085124"/>
            <a:chExt cx="3834813" cy="2557488"/>
          </a:xfrm>
        </p:grpSpPr>
        <p:grpSp>
          <p:nvGrpSpPr>
            <p:cNvPr id="63" name="Group 4"/>
            <p:cNvGrpSpPr/>
            <p:nvPr/>
          </p:nvGrpSpPr>
          <p:grpSpPr>
            <a:xfrm>
              <a:off x="5090931" y="4085124"/>
              <a:ext cx="3725833" cy="2557488"/>
              <a:chOff x="4945151" y="4129395"/>
              <a:chExt cx="3725833" cy="2557488"/>
            </a:xfrm>
            <a:effectLst>
              <a:outerShdw blurRad="25400" dir="13500000" sy="23000" kx="1200000" algn="br" rotWithShape="0">
                <a:prstClr val="black">
                  <a:alpha val="20000"/>
                </a:prstClr>
              </a:outerShdw>
            </a:effectLst>
          </p:grpSpPr>
          <p:sp>
            <p:nvSpPr>
              <p:cNvPr id="66" name="Rounded Rectangle 134"/>
              <p:cNvSpPr/>
              <p:nvPr/>
            </p:nvSpPr>
            <p:spPr>
              <a:xfrm rot="5400000">
                <a:off x="4788599" y="4912383"/>
                <a:ext cx="1307343" cy="994237"/>
              </a:xfrm>
              <a:prstGeom prst="roundRect">
                <a:avLst>
                  <a:gd name="adj" fmla="val 10417"/>
                </a:avLst>
              </a:prstGeom>
              <a:solidFill>
                <a:srgbClr val="7A34AE"/>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Folded Corner 135"/>
              <p:cNvSpPr/>
              <p:nvPr/>
            </p:nvSpPr>
            <p:spPr>
              <a:xfrm rot="16200000">
                <a:off x="6548085" y="3855687"/>
                <a:ext cx="1138477" cy="3107321"/>
              </a:xfrm>
              <a:prstGeom prst="foldedCorner">
                <a:avLst>
                  <a:gd name="adj" fmla="val 25912"/>
                </a:avLst>
              </a:prstGeom>
              <a:gradFill>
                <a:gsLst>
                  <a:gs pos="100000">
                    <a:schemeClr val="bg1">
                      <a:lumMod val="85000"/>
                    </a:schemeClr>
                  </a:gs>
                  <a:gs pos="54000">
                    <a:schemeClr val="bg1"/>
                  </a:gs>
                </a:gsLst>
                <a:lin ang="7800000" scaled="0"/>
              </a:gradFill>
              <a:ln w="12700">
                <a:solidFill>
                  <a:srgbClr val="5C5C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Pie 136"/>
              <p:cNvSpPr/>
              <p:nvPr/>
            </p:nvSpPr>
            <p:spPr>
              <a:xfrm>
                <a:off x="4981951" y="4129395"/>
                <a:ext cx="864951" cy="1236528"/>
              </a:xfrm>
              <a:prstGeom prst="pie">
                <a:avLst>
                  <a:gd name="adj1" fmla="val 0"/>
                  <a:gd name="adj2" fmla="val 10791798"/>
                </a:avLst>
              </a:prstGeom>
              <a:gradFill flip="none" rotWithShape="1">
                <a:gsLst>
                  <a:gs pos="38000">
                    <a:srgbClr val="BB78D6"/>
                  </a:gs>
                  <a:gs pos="79000">
                    <a:srgbClr val="7A34AE"/>
                  </a:gs>
                </a:gsLst>
                <a:lin ang="13800000" scaled="0"/>
                <a:tileRect/>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9" name="Pie 137"/>
              <p:cNvSpPr/>
              <p:nvPr/>
            </p:nvSpPr>
            <p:spPr>
              <a:xfrm rot="10800000">
                <a:off x="4976170" y="5450355"/>
                <a:ext cx="864951" cy="1236528"/>
              </a:xfrm>
              <a:prstGeom prst="pie">
                <a:avLst>
                  <a:gd name="adj1" fmla="val 0"/>
                  <a:gd name="adj2" fmla="val 10791798"/>
                </a:avLst>
              </a:prstGeom>
              <a:gradFill flip="none" rotWithShape="1">
                <a:gsLst>
                  <a:gs pos="38000">
                    <a:srgbClr val="BB78D6"/>
                  </a:gs>
                  <a:gs pos="79000">
                    <a:srgbClr val="7C35B1"/>
                  </a:gs>
                </a:gsLst>
                <a:lin ang="18000000" scaled="0"/>
                <a:tileRect/>
              </a:gradFill>
              <a:ln w="9525">
                <a:solidFill>
                  <a:schemeClr val="bg1"/>
                </a:solidFill>
              </a:ln>
              <a:effectLst>
                <a:reflection blurRad="6350" stA="50000" endA="300" endPos="5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0" name="Round Same Side Corner Rectangle 138"/>
              <p:cNvSpPr/>
              <p:nvPr/>
            </p:nvSpPr>
            <p:spPr>
              <a:xfrm rot="5400000">
                <a:off x="4786715" y="5045000"/>
                <a:ext cx="1056769" cy="739897"/>
              </a:xfrm>
              <a:prstGeom prst="round2SameRect">
                <a:avLst>
                  <a:gd name="adj1" fmla="val 50000"/>
                  <a:gd name="adj2" fmla="val 0"/>
                </a:avLst>
              </a:prstGeom>
              <a:gradFill flip="none" rotWithShape="1">
                <a:gsLst>
                  <a:gs pos="29000">
                    <a:srgbClr val="BB78D6"/>
                  </a:gs>
                  <a:gs pos="79000">
                    <a:srgbClr val="9E5DCF"/>
                  </a:gs>
                </a:gsLst>
                <a:lin ang="5400000" scaled="0"/>
                <a:tileRect/>
              </a:gradFill>
              <a:ln w="12700">
                <a:solidFill>
                  <a:schemeClr val="bg1"/>
                </a:solidFill>
              </a:ln>
              <a:effectLst>
                <a:outerShdw blurRad="50800" dist="38100" dir="10800000" algn="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4" name="Rectangle 147"/>
            <p:cNvSpPr/>
            <p:nvPr/>
          </p:nvSpPr>
          <p:spPr>
            <a:xfrm>
              <a:off x="5731977" y="4842293"/>
              <a:ext cx="2798095" cy="923330"/>
            </a:xfrm>
            <a:prstGeom prst="rect">
              <a:avLst/>
            </a:prstGeom>
          </p:spPr>
          <p:txBody>
            <a:bodyPr wrap="square">
              <a:spAutoFit/>
            </a:bodyPr>
            <a:lstStyle/>
            <a:p>
              <a:pPr algn="r" rtl="1"/>
              <a:r>
                <a:rPr lang="he-IL" b="1" dirty="0">
                  <a:solidFill>
                    <a:srgbClr val="7030A0"/>
                  </a:solidFill>
                  <a:latin typeface="+mj-lt"/>
                </a:rPr>
                <a:t>חשש מפגיעה ביחסים של המורה עם  ההורים עקב הדיווח.</a:t>
              </a:r>
              <a:r>
                <a:rPr lang="he-IL" sz="1600" dirty="0">
                  <a:latin typeface="+mj-lt"/>
                </a:rPr>
                <a:t>.</a:t>
              </a:r>
            </a:p>
          </p:txBody>
        </p:sp>
        <p:sp>
          <p:nvSpPr>
            <p:cNvPr id="65" name="AutoShape 64"/>
            <p:cNvSpPr>
              <a:spLocks noChangeArrowheads="1"/>
            </p:cNvSpPr>
            <p:nvPr/>
          </p:nvSpPr>
          <p:spPr bwMode="gray">
            <a:xfrm>
              <a:off x="4981951" y="5195877"/>
              <a:ext cx="631274" cy="4572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en-US" sz="2500" b="1" dirty="0">
                  <a:solidFill>
                    <a:schemeClr val="bg1"/>
                  </a:solidFill>
                </a:rPr>
                <a:t>3</a:t>
              </a:r>
            </a:p>
          </p:txBody>
        </p:sp>
      </p:grpSp>
      <p:sp>
        <p:nvSpPr>
          <p:cNvPr id="82" name="Oval 19"/>
          <p:cNvSpPr/>
          <p:nvPr/>
        </p:nvSpPr>
        <p:spPr>
          <a:xfrm>
            <a:off x="4327583" y="4979445"/>
            <a:ext cx="1214446" cy="1214446"/>
          </a:xfrm>
          <a:prstGeom prst="ellipse">
            <a:avLst/>
          </a:prstGeom>
          <a:blipFill dpi="0" rotWithShape="1">
            <a:blip r:embed="rId2" cstate="print"/>
            <a:srcRect/>
            <a:stretch>
              <a:fillRect l="-7000" t="-15000" r="-28000"/>
            </a:stretch>
          </a:blipFill>
          <a:ln w="38100">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4" name="Group 46"/>
          <p:cNvGrpSpPr>
            <a:grpSpLocks noChangeAspect="1"/>
          </p:cNvGrpSpPr>
          <p:nvPr/>
        </p:nvGrpSpPr>
        <p:grpSpPr>
          <a:xfrm>
            <a:off x="1518963" y="4092148"/>
            <a:ext cx="2091209" cy="2623751"/>
            <a:chOff x="3876967" y="3016072"/>
            <a:chExt cx="2211861" cy="2775128"/>
          </a:xfrm>
          <a:effectLst>
            <a:outerShdw blurRad="38100" dir="13500000" sy="23000" kx="1200000" algn="br" rotWithShape="0">
              <a:prstClr val="black">
                <a:alpha val="25000"/>
              </a:prstClr>
            </a:outerShdw>
          </a:effectLst>
        </p:grpSpPr>
        <p:sp>
          <p:nvSpPr>
            <p:cNvPr id="85" name="Freeform 64"/>
            <p:cNvSpPr>
              <a:spLocks noEditPoints="1"/>
            </p:cNvSpPr>
            <p:nvPr/>
          </p:nvSpPr>
          <p:spPr bwMode="auto">
            <a:xfrm>
              <a:off x="3876967" y="3183148"/>
              <a:ext cx="895805" cy="2570837"/>
            </a:xfrm>
            <a:custGeom>
              <a:avLst/>
              <a:gdLst/>
              <a:ahLst/>
              <a:cxnLst>
                <a:cxn ang="0">
                  <a:pos x="143" y="114"/>
                </a:cxn>
                <a:cxn ang="0">
                  <a:pos x="130" y="70"/>
                </a:cxn>
                <a:cxn ang="0">
                  <a:pos x="112" y="62"/>
                </a:cxn>
                <a:cxn ang="0">
                  <a:pos x="108" y="52"/>
                </a:cxn>
                <a:cxn ang="0">
                  <a:pos x="106" y="44"/>
                </a:cxn>
                <a:cxn ang="0">
                  <a:pos x="108" y="33"/>
                </a:cxn>
                <a:cxn ang="0">
                  <a:pos x="109" y="16"/>
                </a:cxn>
                <a:cxn ang="0">
                  <a:pos x="100" y="2"/>
                </a:cxn>
                <a:cxn ang="0">
                  <a:pos x="78" y="2"/>
                </a:cxn>
                <a:cxn ang="0">
                  <a:pos x="69" y="20"/>
                </a:cxn>
                <a:cxn ang="0">
                  <a:pos x="70" y="30"/>
                </a:cxn>
                <a:cxn ang="0">
                  <a:pos x="71" y="40"/>
                </a:cxn>
                <a:cxn ang="0">
                  <a:pos x="78" y="52"/>
                </a:cxn>
                <a:cxn ang="0">
                  <a:pos x="75" y="62"/>
                </a:cxn>
                <a:cxn ang="0">
                  <a:pos x="66" y="66"/>
                </a:cxn>
                <a:cxn ang="0">
                  <a:pos x="49" y="72"/>
                </a:cxn>
                <a:cxn ang="0">
                  <a:pos x="32" y="114"/>
                </a:cxn>
                <a:cxn ang="0">
                  <a:pos x="0" y="96"/>
                </a:cxn>
                <a:cxn ang="0">
                  <a:pos x="21" y="128"/>
                </a:cxn>
                <a:cxn ang="0">
                  <a:pos x="20" y="138"/>
                </a:cxn>
                <a:cxn ang="0">
                  <a:pos x="28" y="155"/>
                </a:cxn>
                <a:cxn ang="0">
                  <a:pos x="40" y="148"/>
                </a:cxn>
                <a:cxn ang="0">
                  <a:pos x="51" y="161"/>
                </a:cxn>
                <a:cxn ang="0">
                  <a:pos x="42" y="189"/>
                </a:cxn>
                <a:cxn ang="0">
                  <a:pos x="42" y="248"/>
                </a:cxn>
                <a:cxn ang="0">
                  <a:pos x="50" y="376"/>
                </a:cxn>
                <a:cxn ang="0">
                  <a:pos x="53" y="396"/>
                </a:cxn>
                <a:cxn ang="0">
                  <a:pos x="47" y="415"/>
                </a:cxn>
                <a:cxn ang="0">
                  <a:pos x="58" y="416"/>
                </a:cxn>
                <a:cxn ang="0">
                  <a:pos x="70" y="396"/>
                </a:cxn>
                <a:cxn ang="0">
                  <a:pos x="74" y="403"/>
                </a:cxn>
                <a:cxn ang="0">
                  <a:pos x="77" y="373"/>
                </a:cxn>
                <a:cxn ang="0">
                  <a:pos x="79" y="284"/>
                </a:cxn>
                <a:cxn ang="0">
                  <a:pos x="79" y="222"/>
                </a:cxn>
                <a:cxn ang="0">
                  <a:pos x="81" y="262"/>
                </a:cxn>
                <a:cxn ang="0">
                  <a:pos x="84" y="353"/>
                </a:cxn>
                <a:cxn ang="0">
                  <a:pos x="83" y="388"/>
                </a:cxn>
                <a:cxn ang="0">
                  <a:pos x="88" y="382"/>
                </a:cxn>
                <a:cxn ang="0">
                  <a:pos x="95" y="395"/>
                </a:cxn>
                <a:cxn ang="0">
                  <a:pos x="107" y="401"/>
                </a:cxn>
                <a:cxn ang="0">
                  <a:pos x="112" y="392"/>
                </a:cxn>
                <a:cxn ang="0">
                  <a:pos x="110" y="378"/>
                </a:cxn>
                <a:cxn ang="0">
                  <a:pos x="110" y="274"/>
                </a:cxn>
                <a:cxn ang="0">
                  <a:pos x="122" y="212"/>
                </a:cxn>
                <a:cxn ang="0">
                  <a:pos x="119" y="174"/>
                </a:cxn>
                <a:cxn ang="0">
                  <a:pos x="120" y="145"/>
                </a:cxn>
                <a:cxn ang="0">
                  <a:pos x="125" y="156"/>
                </a:cxn>
                <a:cxn ang="0">
                  <a:pos x="124" y="212"/>
                </a:cxn>
                <a:cxn ang="0">
                  <a:pos x="126" y="222"/>
                </a:cxn>
                <a:cxn ang="0">
                  <a:pos x="124" y="227"/>
                </a:cxn>
                <a:cxn ang="0">
                  <a:pos x="124" y="232"/>
                </a:cxn>
                <a:cxn ang="0">
                  <a:pos x="133" y="228"/>
                </a:cxn>
                <a:cxn ang="0">
                  <a:pos x="141" y="222"/>
                </a:cxn>
                <a:cxn ang="0">
                  <a:pos x="144" y="199"/>
                </a:cxn>
                <a:cxn ang="0">
                  <a:pos x="57" y="145"/>
                </a:cxn>
                <a:cxn ang="0">
                  <a:pos x="54" y="126"/>
                </a:cxn>
                <a:cxn ang="0">
                  <a:pos x="57" y="132"/>
                </a:cxn>
              </a:cxnLst>
              <a:rect l="0" t="0" r="r" b="b"/>
              <a:pathLst>
                <a:path w="146" h="418">
                  <a:moveTo>
                    <a:pt x="146" y="181"/>
                  </a:moveTo>
                  <a:cubicBezTo>
                    <a:pt x="146" y="177"/>
                    <a:pt x="144" y="145"/>
                    <a:pt x="144" y="142"/>
                  </a:cubicBezTo>
                  <a:cubicBezTo>
                    <a:pt x="144" y="139"/>
                    <a:pt x="143" y="114"/>
                    <a:pt x="143" y="114"/>
                  </a:cubicBezTo>
                  <a:cubicBezTo>
                    <a:pt x="143" y="113"/>
                    <a:pt x="139" y="84"/>
                    <a:pt x="139" y="82"/>
                  </a:cubicBezTo>
                  <a:cubicBezTo>
                    <a:pt x="138" y="79"/>
                    <a:pt x="137" y="76"/>
                    <a:pt x="136" y="74"/>
                  </a:cubicBezTo>
                  <a:cubicBezTo>
                    <a:pt x="135" y="71"/>
                    <a:pt x="132" y="71"/>
                    <a:pt x="130" y="70"/>
                  </a:cubicBezTo>
                  <a:cubicBezTo>
                    <a:pt x="128" y="68"/>
                    <a:pt x="126" y="67"/>
                    <a:pt x="124" y="66"/>
                  </a:cubicBezTo>
                  <a:cubicBezTo>
                    <a:pt x="122" y="66"/>
                    <a:pt x="117" y="64"/>
                    <a:pt x="116" y="64"/>
                  </a:cubicBezTo>
                  <a:cubicBezTo>
                    <a:pt x="115" y="64"/>
                    <a:pt x="113" y="63"/>
                    <a:pt x="112" y="62"/>
                  </a:cubicBezTo>
                  <a:cubicBezTo>
                    <a:pt x="111" y="60"/>
                    <a:pt x="110" y="59"/>
                    <a:pt x="110" y="58"/>
                  </a:cubicBezTo>
                  <a:cubicBezTo>
                    <a:pt x="109" y="56"/>
                    <a:pt x="109" y="56"/>
                    <a:pt x="109" y="55"/>
                  </a:cubicBezTo>
                  <a:cubicBezTo>
                    <a:pt x="108" y="53"/>
                    <a:pt x="108" y="52"/>
                    <a:pt x="108" y="52"/>
                  </a:cubicBezTo>
                  <a:cubicBezTo>
                    <a:pt x="108" y="51"/>
                    <a:pt x="108" y="49"/>
                    <a:pt x="108" y="48"/>
                  </a:cubicBezTo>
                  <a:cubicBezTo>
                    <a:pt x="108" y="48"/>
                    <a:pt x="107" y="46"/>
                    <a:pt x="107" y="46"/>
                  </a:cubicBezTo>
                  <a:cubicBezTo>
                    <a:pt x="107" y="45"/>
                    <a:pt x="106" y="44"/>
                    <a:pt x="106" y="44"/>
                  </a:cubicBezTo>
                  <a:cubicBezTo>
                    <a:pt x="106" y="44"/>
                    <a:pt x="105" y="42"/>
                    <a:pt x="105" y="41"/>
                  </a:cubicBezTo>
                  <a:cubicBezTo>
                    <a:pt x="105" y="41"/>
                    <a:pt x="107" y="39"/>
                    <a:pt x="108" y="38"/>
                  </a:cubicBezTo>
                  <a:cubicBezTo>
                    <a:pt x="108" y="36"/>
                    <a:pt x="109" y="35"/>
                    <a:pt x="108" y="33"/>
                  </a:cubicBezTo>
                  <a:cubicBezTo>
                    <a:pt x="108" y="31"/>
                    <a:pt x="109" y="31"/>
                    <a:pt x="109" y="30"/>
                  </a:cubicBezTo>
                  <a:cubicBezTo>
                    <a:pt x="109" y="29"/>
                    <a:pt x="110" y="26"/>
                    <a:pt x="109" y="24"/>
                  </a:cubicBezTo>
                  <a:cubicBezTo>
                    <a:pt x="109" y="21"/>
                    <a:pt x="109" y="18"/>
                    <a:pt x="109" y="16"/>
                  </a:cubicBezTo>
                  <a:cubicBezTo>
                    <a:pt x="108" y="15"/>
                    <a:pt x="106" y="10"/>
                    <a:pt x="106" y="10"/>
                  </a:cubicBezTo>
                  <a:cubicBezTo>
                    <a:pt x="105" y="9"/>
                    <a:pt x="104" y="7"/>
                    <a:pt x="104" y="6"/>
                  </a:cubicBezTo>
                  <a:cubicBezTo>
                    <a:pt x="104" y="5"/>
                    <a:pt x="102" y="3"/>
                    <a:pt x="100" y="2"/>
                  </a:cubicBezTo>
                  <a:cubicBezTo>
                    <a:pt x="98" y="1"/>
                    <a:pt x="96" y="0"/>
                    <a:pt x="94" y="0"/>
                  </a:cubicBezTo>
                  <a:cubicBezTo>
                    <a:pt x="92" y="0"/>
                    <a:pt x="89" y="0"/>
                    <a:pt x="86" y="0"/>
                  </a:cubicBezTo>
                  <a:cubicBezTo>
                    <a:pt x="82" y="0"/>
                    <a:pt x="80" y="1"/>
                    <a:pt x="78" y="2"/>
                  </a:cubicBezTo>
                  <a:cubicBezTo>
                    <a:pt x="76" y="4"/>
                    <a:pt x="74" y="5"/>
                    <a:pt x="73" y="7"/>
                  </a:cubicBezTo>
                  <a:cubicBezTo>
                    <a:pt x="72" y="8"/>
                    <a:pt x="70" y="12"/>
                    <a:pt x="70" y="13"/>
                  </a:cubicBezTo>
                  <a:cubicBezTo>
                    <a:pt x="70" y="15"/>
                    <a:pt x="69" y="18"/>
                    <a:pt x="69" y="20"/>
                  </a:cubicBezTo>
                  <a:cubicBezTo>
                    <a:pt x="69" y="21"/>
                    <a:pt x="70" y="22"/>
                    <a:pt x="70" y="23"/>
                  </a:cubicBezTo>
                  <a:cubicBezTo>
                    <a:pt x="70" y="24"/>
                    <a:pt x="70" y="25"/>
                    <a:pt x="70" y="26"/>
                  </a:cubicBezTo>
                  <a:cubicBezTo>
                    <a:pt x="70" y="27"/>
                    <a:pt x="70" y="29"/>
                    <a:pt x="70" y="30"/>
                  </a:cubicBezTo>
                  <a:cubicBezTo>
                    <a:pt x="70" y="30"/>
                    <a:pt x="70" y="32"/>
                    <a:pt x="70" y="33"/>
                  </a:cubicBezTo>
                  <a:cubicBezTo>
                    <a:pt x="69" y="34"/>
                    <a:pt x="69" y="36"/>
                    <a:pt x="70" y="37"/>
                  </a:cubicBezTo>
                  <a:cubicBezTo>
                    <a:pt x="70" y="39"/>
                    <a:pt x="71" y="40"/>
                    <a:pt x="71" y="40"/>
                  </a:cubicBezTo>
                  <a:cubicBezTo>
                    <a:pt x="71" y="40"/>
                    <a:pt x="73" y="43"/>
                    <a:pt x="74" y="44"/>
                  </a:cubicBezTo>
                  <a:cubicBezTo>
                    <a:pt x="74" y="45"/>
                    <a:pt x="75" y="47"/>
                    <a:pt x="75" y="48"/>
                  </a:cubicBezTo>
                  <a:cubicBezTo>
                    <a:pt x="76" y="49"/>
                    <a:pt x="78" y="51"/>
                    <a:pt x="78" y="52"/>
                  </a:cubicBezTo>
                  <a:cubicBezTo>
                    <a:pt x="78" y="54"/>
                    <a:pt x="78" y="55"/>
                    <a:pt x="78" y="56"/>
                  </a:cubicBezTo>
                  <a:cubicBezTo>
                    <a:pt x="79" y="58"/>
                    <a:pt x="78" y="59"/>
                    <a:pt x="77" y="60"/>
                  </a:cubicBezTo>
                  <a:cubicBezTo>
                    <a:pt x="77" y="61"/>
                    <a:pt x="76" y="62"/>
                    <a:pt x="75" y="62"/>
                  </a:cubicBezTo>
                  <a:cubicBezTo>
                    <a:pt x="75" y="62"/>
                    <a:pt x="72" y="63"/>
                    <a:pt x="71" y="63"/>
                  </a:cubicBezTo>
                  <a:cubicBezTo>
                    <a:pt x="70" y="62"/>
                    <a:pt x="69" y="64"/>
                    <a:pt x="69" y="64"/>
                  </a:cubicBezTo>
                  <a:cubicBezTo>
                    <a:pt x="69" y="64"/>
                    <a:pt x="67" y="66"/>
                    <a:pt x="66" y="66"/>
                  </a:cubicBezTo>
                  <a:cubicBezTo>
                    <a:pt x="66" y="67"/>
                    <a:pt x="64" y="67"/>
                    <a:pt x="62" y="68"/>
                  </a:cubicBezTo>
                  <a:cubicBezTo>
                    <a:pt x="60" y="69"/>
                    <a:pt x="57" y="70"/>
                    <a:pt x="56" y="70"/>
                  </a:cubicBezTo>
                  <a:cubicBezTo>
                    <a:pt x="54" y="71"/>
                    <a:pt x="51" y="71"/>
                    <a:pt x="49" y="72"/>
                  </a:cubicBezTo>
                  <a:cubicBezTo>
                    <a:pt x="47" y="74"/>
                    <a:pt x="46" y="76"/>
                    <a:pt x="46" y="77"/>
                  </a:cubicBezTo>
                  <a:cubicBezTo>
                    <a:pt x="45" y="79"/>
                    <a:pt x="40" y="92"/>
                    <a:pt x="40" y="94"/>
                  </a:cubicBezTo>
                  <a:cubicBezTo>
                    <a:pt x="39" y="96"/>
                    <a:pt x="32" y="114"/>
                    <a:pt x="32" y="114"/>
                  </a:cubicBezTo>
                  <a:cubicBezTo>
                    <a:pt x="14" y="86"/>
                    <a:pt x="14" y="86"/>
                    <a:pt x="14" y="86"/>
                  </a:cubicBezTo>
                  <a:cubicBezTo>
                    <a:pt x="14" y="86"/>
                    <a:pt x="9" y="89"/>
                    <a:pt x="9" y="89"/>
                  </a:cubicBezTo>
                  <a:cubicBezTo>
                    <a:pt x="8" y="89"/>
                    <a:pt x="0" y="96"/>
                    <a:pt x="0" y="96"/>
                  </a:cubicBezTo>
                  <a:cubicBezTo>
                    <a:pt x="20" y="124"/>
                    <a:pt x="20" y="124"/>
                    <a:pt x="20" y="124"/>
                  </a:cubicBezTo>
                  <a:cubicBezTo>
                    <a:pt x="21" y="126"/>
                    <a:pt x="21" y="126"/>
                    <a:pt x="21" y="126"/>
                  </a:cubicBezTo>
                  <a:cubicBezTo>
                    <a:pt x="21" y="126"/>
                    <a:pt x="21" y="128"/>
                    <a:pt x="21" y="128"/>
                  </a:cubicBezTo>
                  <a:cubicBezTo>
                    <a:pt x="21" y="129"/>
                    <a:pt x="21" y="130"/>
                    <a:pt x="21" y="131"/>
                  </a:cubicBezTo>
                  <a:cubicBezTo>
                    <a:pt x="21" y="133"/>
                    <a:pt x="21" y="134"/>
                    <a:pt x="21" y="135"/>
                  </a:cubicBezTo>
                  <a:cubicBezTo>
                    <a:pt x="21" y="136"/>
                    <a:pt x="21" y="137"/>
                    <a:pt x="20" y="138"/>
                  </a:cubicBezTo>
                  <a:cubicBezTo>
                    <a:pt x="20" y="139"/>
                    <a:pt x="21" y="143"/>
                    <a:pt x="21" y="144"/>
                  </a:cubicBezTo>
                  <a:cubicBezTo>
                    <a:pt x="21" y="146"/>
                    <a:pt x="23" y="150"/>
                    <a:pt x="24" y="151"/>
                  </a:cubicBezTo>
                  <a:cubicBezTo>
                    <a:pt x="25" y="153"/>
                    <a:pt x="27" y="154"/>
                    <a:pt x="28" y="155"/>
                  </a:cubicBezTo>
                  <a:cubicBezTo>
                    <a:pt x="29" y="156"/>
                    <a:pt x="31" y="156"/>
                    <a:pt x="32" y="156"/>
                  </a:cubicBezTo>
                  <a:cubicBezTo>
                    <a:pt x="33" y="157"/>
                    <a:pt x="36" y="154"/>
                    <a:pt x="38" y="153"/>
                  </a:cubicBezTo>
                  <a:cubicBezTo>
                    <a:pt x="39" y="151"/>
                    <a:pt x="40" y="148"/>
                    <a:pt x="40" y="148"/>
                  </a:cubicBezTo>
                  <a:cubicBezTo>
                    <a:pt x="49" y="159"/>
                    <a:pt x="49" y="159"/>
                    <a:pt x="49" y="159"/>
                  </a:cubicBezTo>
                  <a:cubicBezTo>
                    <a:pt x="53" y="157"/>
                    <a:pt x="53" y="157"/>
                    <a:pt x="53" y="157"/>
                  </a:cubicBezTo>
                  <a:cubicBezTo>
                    <a:pt x="53" y="157"/>
                    <a:pt x="51" y="160"/>
                    <a:pt x="51" y="161"/>
                  </a:cubicBezTo>
                  <a:cubicBezTo>
                    <a:pt x="50" y="163"/>
                    <a:pt x="47" y="167"/>
                    <a:pt x="46" y="168"/>
                  </a:cubicBezTo>
                  <a:cubicBezTo>
                    <a:pt x="45" y="170"/>
                    <a:pt x="44" y="175"/>
                    <a:pt x="43" y="178"/>
                  </a:cubicBezTo>
                  <a:cubicBezTo>
                    <a:pt x="43" y="182"/>
                    <a:pt x="42" y="186"/>
                    <a:pt x="42" y="189"/>
                  </a:cubicBezTo>
                  <a:cubicBezTo>
                    <a:pt x="42" y="192"/>
                    <a:pt x="40" y="199"/>
                    <a:pt x="40" y="202"/>
                  </a:cubicBezTo>
                  <a:cubicBezTo>
                    <a:pt x="40" y="205"/>
                    <a:pt x="40" y="215"/>
                    <a:pt x="40" y="217"/>
                  </a:cubicBezTo>
                  <a:cubicBezTo>
                    <a:pt x="40" y="218"/>
                    <a:pt x="42" y="248"/>
                    <a:pt x="42" y="248"/>
                  </a:cubicBezTo>
                  <a:cubicBezTo>
                    <a:pt x="42" y="248"/>
                    <a:pt x="45" y="269"/>
                    <a:pt x="45" y="270"/>
                  </a:cubicBezTo>
                  <a:cubicBezTo>
                    <a:pt x="46" y="272"/>
                    <a:pt x="47" y="309"/>
                    <a:pt x="47" y="309"/>
                  </a:cubicBezTo>
                  <a:cubicBezTo>
                    <a:pt x="47" y="309"/>
                    <a:pt x="50" y="373"/>
                    <a:pt x="50" y="376"/>
                  </a:cubicBezTo>
                  <a:cubicBezTo>
                    <a:pt x="51" y="379"/>
                    <a:pt x="50" y="388"/>
                    <a:pt x="50" y="391"/>
                  </a:cubicBezTo>
                  <a:cubicBezTo>
                    <a:pt x="50" y="393"/>
                    <a:pt x="51" y="395"/>
                    <a:pt x="51" y="395"/>
                  </a:cubicBezTo>
                  <a:cubicBezTo>
                    <a:pt x="51" y="395"/>
                    <a:pt x="53" y="394"/>
                    <a:pt x="53" y="396"/>
                  </a:cubicBezTo>
                  <a:cubicBezTo>
                    <a:pt x="52" y="397"/>
                    <a:pt x="50" y="400"/>
                    <a:pt x="50" y="402"/>
                  </a:cubicBezTo>
                  <a:cubicBezTo>
                    <a:pt x="49" y="404"/>
                    <a:pt x="48" y="407"/>
                    <a:pt x="47" y="410"/>
                  </a:cubicBezTo>
                  <a:cubicBezTo>
                    <a:pt x="46" y="412"/>
                    <a:pt x="46" y="413"/>
                    <a:pt x="47" y="415"/>
                  </a:cubicBezTo>
                  <a:cubicBezTo>
                    <a:pt x="47" y="416"/>
                    <a:pt x="47" y="416"/>
                    <a:pt x="48" y="417"/>
                  </a:cubicBezTo>
                  <a:cubicBezTo>
                    <a:pt x="49" y="418"/>
                    <a:pt x="51" y="418"/>
                    <a:pt x="52" y="418"/>
                  </a:cubicBezTo>
                  <a:cubicBezTo>
                    <a:pt x="54" y="418"/>
                    <a:pt x="57" y="417"/>
                    <a:pt x="58" y="416"/>
                  </a:cubicBezTo>
                  <a:cubicBezTo>
                    <a:pt x="59" y="416"/>
                    <a:pt x="64" y="413"/>
                    <a:pt x="65" y="412"/>
                  </a:cubicBezTo>
                  <a:cubicBezTo>
                    <a:pt x="65" y="411"/>
                    <a:pt x="67" y="407"/>
                    <a:pt x="67" y="404"/>
                  </a:cubicBezTo>
                  <a:cubicBezTo>
                    <a:pt x="68" y="402"/>
                    <a:pt x="69" y="398"/>
                    <a:pt x="70" y="396"/>
                  </a:cubicBezTo>
                  <a:cubicBezTo>
                    <a:pt x="71" y="394"/>
                    <a:pt x="71" y="394"/>
                    <a:pt x="71" y="394"/>
                  </a:cubicBezTo>
                  <a:cubicBezTo>
                    <a:pt x="72" y="403"/>
                    <a:pt x="72" y="403"/>
                    <a:pt x="72" y="403"/>
                  </a:cubicBezTo>
                  <a:cubicBezTo>
                    <a:pt x="74" y="403"/>
                    <a:pt x="74" y="403"/>
                    <a:pt x="74" y="403"/>
                  </a:cubicBezTo>
                  <a:cubicBezTo>
                    <a:pt x="75" y="391"/>
                    <a:pt x="75" y="391"/>
                    <a:pt x="75" y="391"/>
                  </a:cubicBezTo>
                  <a:cubicBezTo>
                    <a:pt x="75" y="391"/>
                    <a:pt x="79" y="388"/>
                    <a:pt x="79" y="387"/>
                  </a:cubicBezTo>
                  <a:cubicBezTo>
                    <a:pt x="79" y="386"/>
                    <a:pt x="78" y="376"/>
                    <a:pt x="77" y="373"/>
                  </a:cubicBezTo>
                  <a:cubicBezTo>
                    <a:pt x="76" y="370"/>
                    <a:pt x="77" y="353"/>
                    <a:pt x="77" y="351"/>
                  </a:cubicBezTo>
                  <a:cubicBezTo>
                    <a:pt x="77" y="350"/>
                    <a:pt x="78" y="311"/>
                    <a:pt x="79" y="310"/>
                  </a:cubicBezTo>
                  <a:cubicBezTo>
                    <a:pt x="79" y="309"/>
                    <a:pt x="79" y="285"/>
                    <a:pt x="79" y="284"/>
                  </a:cubicBezTo>
                  <a:cubicBezTo>
                    <a:pt x="79" y="282"/>
                    <a:pt x="78" y="264"/>
                    <a:pt x="78" y="262"/>
                  </a:cubicBezTo>
                  <a:cubicBezTo>
                    <a:pt x="78" y="260"/>
                    <a:pt x="78" y="241"/>
                    <a:pt x="78" y="239"/>
                  </a:cubicBezTo>
                  <a:cubicBezTo>
                    <a:pt x="78" y="236"/>
                    <a:pt x="80" y="222"/>
                    <a:pt x="79" y="222"/>
                  </a:cubicBezTo>
                  <a:cubicBezTo>
                    <a:pt x="79" y="221"/>
                    <a:pt x="80" y="220"/>
                    <a:pt x="80" y="222"/>
                  </a:cubicBezTo>
                  <a:cubicBezTo>
                    <a:pt x="80" y="223"/>
                    <a:pt x="80" y="233"/>
                    <a:pt x="80" y="233"/>
                  </a:cubicBezTo>
                  <a:cubicBezTo>
                    <a:pt x="80" y="233"/>
                    <a:pt x="81" y="261"/>
                    <a:pt x="81" y="262"/>
                  </a:cubicBezTo>
                  <a:cubicBezTo>
                    <a:pt x="81" y="263"/>
                    <a:pt x="82" y="297"/>
                    <a:pt x="82" y="297"/>
                  </a:cubicBezTo>
                  <a:cubicBezTo>
                    <a:pt x="82" y="297"/>
                    <a:pt x="84" y="329"/>
                    <a:pt x="84" y="331"/>
                  </a:cubicBezTo>
                  <a:cubicBezTo>
                    <a:pt x="84" y="334"/>
                    <a:pt x="84" y="350"/>
                    <a:pt x="84" y="353"/>
                  </a:cubicBezTo>
                  <a:cubicBezTo>
                    <a:pt x="83" y="355"/>
                    <a:pt x="80" y="377"/>
                    <a:pt x="80" y="377"/>
                  </a:cubicBezTo>
                  <a:cubicBezTo>
                    <a:pt x="83" y="380"/>
                    <a:pt x="83" y="380"/>
                    <a:pt x="83" y="380"/>
                  </a:cubicBezTo>
                  <a:cubicBezTo>
                    <a:pt x="83" y="388"/>
                    <a:pt x="83" y="388"/>
                    <a:pt x="83" y="388"/>
                  </a:cubicBezTo>
                  <a:cubicBezTo>
                    <a:pt x="84" y="388"/>
                    <a:pt x="84" y="388"/>
                    <a:pt x="84" y="388"/>
                  </a:cubicBezTo>
                  <a:cubicBezTo>
                    <a:pt x="88" y="388"/>
                    <a:pt x="88" y="388"/>
                    <a:pt x="88" y="388"/>
                  </a:cubicBezTo>
                  <a:cubicBezTo>
                    <a:pt x="88" y="382"/>
                    <a:pt x="88" y="382"/>
                    <a:pt x="88" y="382"/>
                  </a:cubicBezTo>
                  <a:cubicBezTo>
                    <a:pt x="88" y="382"/>
                    <a:pt x="89" y="383"/>
                    <a:pt x="90" y="384"/>
                  </a:cubicBezTo>
                  <a:cubicBezTo>
                    <a:pt x="91" y="385"/>
                    <a:pt x="92" y="387"/>
                    <a:pt x="92" y="389"/>
                  </a:cubicBezTo>
                  <a:cubicBezTo>
                    <a:pt x="92" y="390"/>
                    <a:pt x="95" y="393"/>
                    <a:pt x="95" y="395"/>
                  </a:cubicBezTo>
                  <a:cubicBezTo>
                    <a:pt x="96" y="396"/>
                    <a:pt x="97" y="397"/>
                    <a:pt x="97" y="398"/>
                  </a:cubicBezTo>
                  <a:cubicBezTo>
                    <a:pt x="98" y="398"/>
                    <a:pt x="101" y="399"/>
                    <a:pt x="102" y="400"/>
                  </a:cubicBezTo>
                  <a:cubicBezTo>
                    <a:pt x="103" y="401"/>
                    <a:pt x="106" y="401"/>
                    <a:pt x="107" y="401"/>
                  </a:cubicBezTo>
                  <a:cubicBezTo>
                    <a:pt x="108" y="402"/>
                    <a:pt x="112" y="401"/>
                    <a:pt x="113" y="400"/>
                  </a:cubicBezTo>
                  <a:cubicBezTo>
                    <a:pt x="114" y="400"/>
                    <a:pt x="113" y="398"/>
                    <a:pt x="113" y="397"/>
                  </a:cubicBezTo>
                  <a:cubicBezTo>
                    <a:pt x="113" y="395"/>
                    <a:pt x="112" y="394"/>
                    <a:pt x="112" y="392"/>
                  </a:cubicBezTo>
                  <a:cubicBezTo>
                    <a:pt x="111" y="390"/>
                    <a:pt x="109" y="386"/>
                    <a:pt x="109" y="385"/>
                  </a:cubicBezTo>
                  <a:cubicBezTo>
                    <a:pt x="108" y="383"/>
                    <a:pt x="108" y="382"/>
                    <a:pt x="108" y="382"/>
                  </a:cubicBezTo>
                  <a:cubicBezTo>
                    <a:pt x="108" y="382"/>
                    <a:pt x="111" y="381"/>
                    <a:pt x="110" y="378"/>
                  </a:cubicBezTo>
                  <a:cubicBezTo>
                    <a:pt x="110" y="375"/>
                    <a:pt x="110" y="324"/>
                    <a:pt x="110" y="324"/>
                  </a:cubicBezTo>
                  <a:cubicBezTo>
                    <a:pt x="110" y="324"/>
                    <a:pt x="109" y="296"/>
                    <a:pt x="109" y="293"/>
                  </a:cubicBezTo>
                  <a:cubicBezTo>
                    <a:pt x="108" y="289"/>
                    <a:pt x="110" y="278"/>
                    <a:pt x="110" y="274"/>
                  </a:cubicBezTo>
                  <a:cubicBezTo>
                    <a:pt x="111" y="270"/>
                    <a:pt x="113" y="260"/>
                    <a:pt x="113" y="259"/>
                  </a:cubicBezTo>
                  <a:cubicBezTo>
                    <a:pt x="114" y="257"/>
                    <a:pt x="120" y="224"/>
                    <a:pt x="120" y="222"/>
                  </a:cubicBezTo>
                  <a:cubicBezTo>
                    <a:pt x="121" y="219"/>
                    <a:pt x="121" y="216"/>
                    <a:pt x="122" y="212"/>
                  </a:cubicBezTo>
                  <a:cubicBezTo>
                    <a:pt x="122" y="208"/>
                    <a:pt x="121" y="200"/>
                    <a:pt x="121" y="199"/>
                  </a:cubicBezTo>
                  <a:cubicBezTo>
                    <a:pt x="121" y="197"/>
                    <a:pt x="121" y="190"/>
                    <a:pt x="120" y="187"/>
                  </a:cubicBezTo>
                  <a:cubicBezTo>
                    <a:pt x="120" y="183"/>
                    <a:pt x="119" y="177"/>
                    <a:pt x="119" y="174"/>
                  </a:cubicBezTo>
                  <a:cubicBezTo>
                    <a:pt x="118" y="171"/>
                    <a:pt x="119" y="165"/>
                    <a:pt x="119" y="162"/>
                  </a:cubicBezTo>
                  <a:cubicBezTo>
                    <a:pt x="119" y="159"/>
                    <a:pt x="119" y="155"/>
                    <a:pt x="119" y="154"/>
                  </a:cubicBezTo>
                  <a:cubicBezTo>
                    <a:pt x="120" y="152"/>
                    <a:pt x="120" y="147"/>
                    <a:pt x="120" y="145"/>
                  </a:cubicBezTo>
                  <a:cubicBezTo>
                    <a:pt x="121" y="142"/>
                    <a:pt x="124" y="122"/>
                    <a:pt x="124" y="122"/>
                  </a:cubicBezTo>
                  <a:cubicBezTo>
                    <a:pt x="124" y="122"/>
                    <a:pt x="123" y="142"/>
                    <a:pt x="123" y="143"/>
                  </a:cubicBezTo>
                  <a:cubicBezTo>
                    <a:pt x="123" y="144"/>
                    <a:pt x="125" y="155"/>
                    <a:pt x="125" y="156"/>
                  </a:cubicBezTo>
                  <a:cubicBezTo>
                    <a:pt x="125" y="158"/>
                    <a:pt x="125" y="183"/>
                    <a:pt x="125" y="185"/>
                  </a:cubicBezTo>
                  <a:cubicBezTo>
                    <a:pt x="125" y="186"/>
                    <a:pt x="125" y="196"/>
                    <a:pt x="125" y="199"/>
                  </a:cubicBezTo>
                  <a:cubicBezTo>
                    <a:pt x="124" y="203"/>
                    <a:pt x="125" y="211"/>
                    <a:pt x="124" y="212"/>
                  </a:cubicBezTo>
                  <a:cubicBezTo>
                    <a:pt x="124" y="214"/>
                    <a:pt x="123" y="215"/>
                    <a:pt x="124" y="217"/>
                  </a:cubicBezTo>
                  <a:cubicBezTo>
                    <a:pt x="124" y="218"/>
                    <a:pt x="125" y="218"/>
                    <a:pt x="125" y="219"/>
                  </a:cubicBezTo>
                  <a:cubicBezTo>
                    <a:pt x="126" y="219"/>
                    <a:pt x="126" y="222"/>
                    <a:pt x="126" y="222"/>
                  </a:cubicBezTo>
                  <a:cubicBezTo>
                    <a:pt x="125" y="224"/>
                    <a:pt x="125" y="224"/>
                    <a:pt x="125" y="224"/>
                  </a:cubicBezTo>
                  <a:cubicBezTo>
                    <a:pt x="125" y="224"/>
                    <a:pt x="124" y="225"/>
                    <a:pt x="124" y="226"/>
                  </a:cubicBezTo>
                  <a:cubicBezTo>
                    <a:pt x="123" y="227"/>
                    <a:pt x="124" y="227"/>
                    <a:pt x="124" y="227"/>
                  </a:cubicBezTo>
                  <a:cubicBezTo>
                    <a:pt x="124" y="229"/>
                    <a:pt x="124" y="229"/>
                    <a:pt x="124" y="229"/>
                  </a:cubicBezTo>
                  <a:cubicBezTo>
                    <a:pt x="123" y="230"/>
                    <a:pt x="123" y="230"/>
                    <a:pt x="123" y="230"/>
                  </a:cubicBezTo>
                  <a:cubicBezTo>
                    <a:pt x="123" y="230"/>
                    <a:pt x="124" y="231"/>
                    <a:pt x="124" y="232"/>
                  </a:cubicBezTo>
                  <a:cubicBezTo>
                    <a:pt x="125" y="232"/>
                    <a:pt x="126" y="231"/>
                    <a:pt x="127" y="231"/>
                  </a:cubicBezTo>
                  <a:cubicBezTo>
                    <a:pt x="128" y="231"/>
                    <a:pt x="129" y="230"/>
                    <a:pt x="130" y="230"/>
                  </a:cubicBezTo>
                  <a:cubicBezTo>
                    <a:pt x="131" y="229"/>
                    <a:pt x="132" y="229"/>
                    <a:pt x="133" y="228"/>
                  </a:cubicBezTo>
                  <a:cubicBezTo>
                    <a:pt x="133" y="228"/>
                    <a:pt x="135" y="228"/>
                    <a:pt x="135" y="227"/>
                  </a:cubicBezTo>
                  <a:cubicBezTo>
                    <a:pt x="136" y="227"/>
                    <a:pt x="137" y="226"/>
                    <a:pt x="138" y="225"/>
                  </a:cubicBezTo>
                  <a:cubicBezTo>
                    <a:pt x="139" y="225"/>
                    <a:pt x="140" y="223"/>
                    <a:pt x="141" y="222"/>
                  </a:cubicBezTo>
                  <a:cubicBezTo>
                    <a:pt x="141" y="221"/>
                    <a:pt x="143" y="217"/>
                    <a:pt x="143" y="217"/>
                  </a:cubicBezTo>
                  <a:cubicBezTo>
                    <a:pt x="144" y="217"/>
                    <a:pt x="144" y="217"/>
                    <a:pt x="144" y="217"/>
                  </a:cubicBezTo>
                  <a:cubicBezTo>
                    <a:pt x="144" y="217"/>
                    <a:pt x="144" y="202"/>
                    <a:pt x="144" y="199"/>
                  </a:cubicBezTo>
                  <a:cubicBezTo>
                    <a:pt x="145" y="195"/>
                    <a:pt x="146" y="185"/>
                    <a:pt x="146" y="181"/>
                  </a:cubicBezTo>
                  <a:close/>
                  <a:moveTo>
                    <a:pt x="58" y="142"/>
                  </a:moveTo>
                  <a:cubicBezTo>
                    <a:pt x="57" y="145"/>
                    <a:pt x="57" y="145"/>
                    <a:pt x="57" y="145"/>
                  </a:cubicBezTo>
                  <a:cubicBezTo>
                    <a:pt x="57" y="145"/>
                    <a:pt x="53" y="140"/>
                    <a:pt x="53" y="139"/>
                  </a:cubicBezTo>
                  <a:cubicBezTo>
                    <a:pt x="53" y="137"/>
                    <a:pt x="53" y="136"/>
                    <a:pt x="54" y="133"/>
                  </a:cubicBezTo>
                  <a:cubicBezTo>
                    <a:pt x="54" y="130"/>
                    <a:pt x="54" y="128"/>
                    <a:pt x="54" y="126"/>
                  </a:cubicBezTo>
                  <a:cubicBezTo>
                    <a:pt x="55" y="124"/>
                    <a:pt x="55" y="117"/>
                    <a:pt x="55" y="117"/>
                  </a:cubicBezTo>
                  <a:cubicBezTo>
                    <a:pt x="55" y="117"/>
                    <a:pt x="55" y="124"/>
                    <a:pt x="56" y="125"/>
                  </a:cubicBezTo>
                  <a:cubicBezTo>
                    <a:pt x="56" y="126"/>
                    <a:pt x="56" y="131"/>
                    <a:pt x="57" y="132"/>
                  </a:cubicBezTo>
                  <a:cubicBezTo>
                    <a:pt x="57" y="133"/>
                    <a:pt x="57" y="136"/>
                    <a:pt x="58" y="137"/>
                  </a:cubicBezTo>
                  <a:cubicBezTo>
                    <a:pt x="58" y="138"/>
                    <a:pt x="58" y="142"/>
                    <a:pt x="58" y="142"/>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86" name="Group 29"/>
            <p:cNvGrpSpPr/>
            <p:nvPr/>
          </p:nvGrpSpPr>
          <p:grpSpPr>
            <a:xfrm>
              <a:off x="5105400" y="3236301"/>
              <a:ext cx="983428" cy="2461447"/>
              <a:chOff x="-3084513" y="2773363"/>
              <a:chExt cx="542925" cy="1358900"/>
            </a:xfrm>
          </p:grpSpPr>
          <p:sp>
            <p:nvSpPr>
              <p:cNvPr id="94" name="Freeform 53"/>
              <p:cNvSpPr>
                <a:spLocks noEditPoints="1"/>
              </p:cNvSpPr>
              <p:nvPr/>
            </p:nvSpPr>
            <p:spPr bwMode="auto">
              <a:xfrm>
                <a:off x="-3084513" y="2773363"/>
                <a:ext cx="536575" cy="1358900"/>
              </a:xfrm>
              <a:custGeom>
                <a:avLst/>
                <a:gdLst/>
                <a:ahLst/>
                <a:cxnLst>
                  <a:cxn ang="0">
                    <a:pos x="168" y="103"/>
                  </a:cxn>
                  <a:cxn ang="0">
                    <a:pos x="167" y="101"/>
                  </a:cxn>
                  <a:cxn ang="0">
                    <a:pos x="150" y="105"/>
                  </a:cxn>
                  <a:cxn ang="0">
                    <a:pos x="131" y="108"/>
                  </a:cxn>
                  <a:cxn ang="0">
                    <a:pos x="114" y="123"/>
                  </a:cxn>
                  <a:cxn ang="0">
                    <a:pos x="99" y="74"/>
                  </a:cxn>
                  <a:cxn ang="0">
                    <a:pos x="87" y="68"/>
                  </a:cxn>
                  <a:cxn ang="0">
                    <a:pos x="87" y="65"/>
                  </a:cxn>
                  <a:cxn ang="0">
                    <a:pos x="87" y="63"/>
                  </a:cxn>
                  <a:cxn ang="0">
                    <a:pos x="85" y="60"/>
                  </a:cxn>
                  <a:cxn ang="0">
                    <a:pos x="82" y="52"/>
                  </a:cxn>
                  <a:cxn ang="0">
                    <a:pos x="81" y="40"/>
                  </a:cxn>
                  <a:cxn ang="0">
                    <a:pos x="78" y="19"/>
                  </a:cxn>
                  <a:cxn ang="0">
                    <a:pos x="70" y="3"/>
                  </a:cxn>
                  <a:cxn ang="0">
                    <a:pos x="53" y="1"/>
                  </a:cxn>
                  <a:cxn ang="0">
                    <a:pos x="33" y="17"/>
                  </a:cxn>
                  <a:cxn ang="0">
                    <a:pos x="24" y="38"/>
                  </a:cxn>
                  <a:cxn ang="0">
                    <a:pos x="29" y="53"/>
                  </a:cxn>
                  <a:cxn ang="0">
                    <a:pos x="27" y="58"/>
                  </a:cxn>
                  <a:cxn ang="0">
                    <a:pos x="25" y="60"/>
                  </a:cxn>
                  <a:cxn ang="0">
                    <a:pos x="24" y="66"/>
                  </a:cxn>
                  <a:cxn ang="0">
                    <a:pos x="20" y="73"/>
                  </a:cxn>
                  <a:cxn ang="0">
                    <a:pos x="13" y="84"/>
                  </a:cxn>
                  <a:cxn ang="0">
                    <a:pos x="5" y="117"/>
                  </a:cxn>
                  <a:cxn ang="0">
                    <a:pos x="0" y="139"/>
                  </a:cxn>
                  <a:cxn ang="0">
                    <a:pos x="5" y="155"/>
                  </a:cxn>
                  <a:cxn ang="0">
                    <a:pos x="28" y="172"/>
                  </a:cxn>
                  <a:cxn ang="0">
                    <a:pos x="23" y="193"/>
                  </a:cxn>
                  <a:cxn ang="0">
                    <a:pos x="33" y="257"/>
                  </a:cxn>
                  <a:cxn ang="0">
                    <a:pos x="41" y="309"/>
                  </a:cxn>
                  <a:cxn ang="0">
                    <a:pos x="47" y="397"/>
                  </a:cxn>
                  <a:cxn ang="0">
                    <a:pos x="64" y="405"/>
                  </a:cxn>
                  <a:cxn ang="0">
                    <a:pos x="67" y="396"/>
                  </a:cxn>
                  <a:cxn ang="0">
                    <a:pos x="70" y="389"/>
                  </a:cxn>
                  <a:cxn ang="0">
                    <a:pos x="72" y="409"/>
                  </a:cxn>
                  <a:cxn ang="0">
                    <a:pos x="74" y="413"/>
                  </a:cxn>
                  <a:cxn ang="0">
                    <a:pos x="79" y="413"/>
                  </a:cxn>
                  <a:cxn ang="0">
                    <a:pos x="86" y="422"/>
                  </a:cxn>
                  <a:cxn ang="0">
                    <a:pos x="105" y="421"/>
                  </a:cxn>
                  <a:cxn ang="0">
                    <a:pos x="100" y="411"/>
                  </a:cxn>
                  <a:cxn ang="0">
                    <a:pos x="100" y="405"/>
                  </a:cxn>
                  <a:cxn ang="0">
                    <a:pos x="99" y="363"/>
                  </a:cxn>
                  <a:cxn ang="0">
                    <a:pos x="102" y="273"/>
                  </a:cxn>
                  <a:cxn ang="0">
                    <a:pos x="107" y="194"/>
                  </a:cxn>
                  <a:cxn ang="0">
                    <a:pos x="102" y="168"/>
                  </a:cxn>
                  <a:cxn ang="0">
                    <a:pos x="100" y="154"/>
                  </a:cxn>
                  <a:cxn ang="0">
                    <a:pos x="110" y="154"/>
                  </a:cxn>
                  <a:cxn ang="0">
                    <a:pos x="128" y="152"/>
                  </a:cxn>
                  <a:cxn ang="0">
                    <a:pos x="138" y="147"/>
                  </a:cxn>
                  <a:cxn ang="0">
                    <a:pos x="149" y="142"/>
                  </a:cxn>
                  <a:cxn ang="0">
                    <a:pos x="149" y="134"/>
                  </a:cxn>
                  <a:cxn ang="0">
                    <a:pos x="152" y="127"/>
                  </a:cxn>
                  <a:cxn ang="0">
                    <a:pos x="153" y="120"/>
                  </a:cxn>
                  <a:cxn ang="0">
                    <a:pos x="169" y="104"/>
                  </a:cxn>
                  <a:cxn ang="0">
                    <a:pos x="27" y="138"/>
                  </a:cxn>
                  <a:cxn ang="0">
                    <a:pos x="26" y="129"/>
                  </a:cxn>
                  <a:cxn ang="0">
                    <a:pos x="30" y="130"/>
                  </a:cxn>
                  <a:cxn ang="0">
                    <a:pos x="31" y="140"/>
                  </a:cxn>
                </a:cxnLst>
                <a:rect l="0" t="0" r="r" b="b"/>
                <a:pathLst>
                  <a:path w="169" h="427">
                    <a:moveTo>
                      <a:pt x="169" y="104"/>
                    </a:moveTo>
                    <a:cubicBezTo>
                      <a:pt x="168" y="103"/>
                      <a:pt x="168" y="103"/>
                      <a:pt x="168" y="103"/>
                    </a:cubicBezTo>
                    <a:cubicBezTo>
                      <a:pt x="168" y="101"/>
                      <a:pt x="168" y="101"/>
                      <a:pt x="168" y="101"/>
                    </a:cubicBezTo>
                    <a:cubicBezTo>
                      <a:pt x="167" y="101"/>
                      <a:pt x="167" y="101"/>
                      <a:pt x="167" y="101"/>
                    </a:cubicBezTo>
                    <a:cubicBezTo>
                      <a:pt x="167" y="99"/>
                      <a:pt x="167" y="99"/>
                      <a:pt x="167" y="99"/>
                    </a:cubicBezTo>
                    <a:cubicBezTo>
                      <a:pt x="167" y="99"/>
                      <a:pt x="151" y="105"/>
                      <a:pt x="150" y="105"/>
                    </a:cubicBezTo>
                    <a:cubicBezTo>
                      <a:pt x="148" y="105"/>
                      <a:pt x="140" y="108"/>
                      <a:pt x="137" y="107"/>
                    </a:cubicBezTo>
                    <a:cubicBezTo>
                      <a:pt x="133" y="107"/>
                      <a:pt x="132" y="108"/>
                      <a:pt x="131" y="108"/>
                    </a:cubicBezTo>
                    <a:cubicBezTo>
                      <a:pt x="131" y="109"/>
                      <a:pt x="114" y="124"/>
                      <a:pt x="114" y="124"/>
                    </a:cubicBezTo>
                    <a:cubicBezTo>
                      <a:pt x="114" y="123"/>
                      <a:pt x="114" y="123"/>
                      <a:pt x="114" y="123"/>
                    </a:cubicBezTo>
                    <a:cubicBezTo>
                      <a:pt x="114" y="123"/>
                      <a:pt x="111" y="111"/>
                      <a:pt x="111" y="110"/>
                    </a:cubicBezTo>
                    <a:cubicBezTo>
                      <a:pt x="108" y="98"/>
                      <a:pt x="106" y="85"/>
                      <a:pt x="99" y="74"/>
                    </a:cubicBezTo>
                    <a:cubicBezTo>
                      <a:pt x="97" y="71"/>
                      <a:pt x="95" y="70"/>
                      <a:pt x="91" y="69"/>
                    </a:cubicBezTo>
                    <a:cubicBezTo>
                      <a:pt x="90" y="69"/>
                      <a:pt x="88" y="69"/>
                      <a:pt x="87" y="68"/>
                    </a:cubicBezTo>
                    <a:cubicBezTo>
                      <a:pt x="86" y="68"/>
                      <a:pt x="83" y="66"/>
                      <a:pt x="83" y="66"/>
                    </a:cubicBezTo>
                    <a:cubicBezTo>
                      <a:pt x="84" y="66"/>
                      <a:pt x="85" y="66"/>
                      <a:pt x="87" y="65"/>
                    </a:cubicBezTo>
                    <a:cubicBezTo>
                      <a:pt x="85" y="65"/>
                      <a:pt x="81" y="64"/>
                      <a:pt x="83" y="63"/>
                    </a:cubicBezTo>
                    <a:cubicBezTo>
                      <a:pt x="84" y="62"/>
                      <a:pt x="86" y="63"/>
                      <a:pt x="87" y="63"/>
                    </a:cubicBezTo>
                    <a:cubicBezTo>
                      <a:pt x="86" y="62"/>
                      <a:pt x="84" y="61"/>
                      <a:pt x="84" y="60"/>
                    </a:cubicBezTo>
                    <a:cubicBezTo>
                      <a:pt x="84" y="60"/>
                      <a:pt x="84" y="60"/>
                      <a:pt x="85" y="60"/>
                    </a:cubicBezTo>
                    <a:cubicBezTo>
                      <a:pt x="85" y="58"/>
                      <a:pt x="83" y="58"/>
                      <a:pt x="82" y="57"/>
                    </a:cubicBezTo>
                    <a:cubicBezTo>
                      <a:pt x="81" y="56"/>
                      <a:pt x="81" y="53"/>
                      <a:pt x="82" y="52"/>
                    </a:cubicBezTo>
                    <a:cubicBezTo>
                      <a:pt x="82" y="51"/>
                      <a:pt x="83" y="47"/>
                      <a:pt x="84" y="49"/>
                    </a:cubicBezTo>
                    <a:cubicBezTo>
                      <a:pt x="82" y="46"/>
                      <a:pt x="82" y="43"/>
                      <a:pt x="81" y="40"/>
                    </a:cubicBezTo>
                    <a:cubicBezTo>
                      <a:pt x="81" y="36"/>
                      <a:pt x="81" y="33"/>
                      <a:pt x="81" y="29"/>
                    </a:cubicBezTo>
                    <a:cubicBezTo>
                      <a:pt x="81" y="25"/>
                      <a:pt x="79" y="22"/>
                      <a:pt x="78" y="19"/>
                    </a:cubicBezTo>
                    <a:cubicBezTo>
                      <a:pt x="77" y="16"/>
                      <a:pt x="78" y="13"/>
                      <a:pt x="77" y="11"/>
                    </a:cubicBezTo>
                    <a:cubicBezTo>
                      <a:pt x="76" y="7"/>
                      <a:pt x="73" y="4"/>
                      <a:pt x="70" y="3"/>
                    </a:cubicBezTo>
                    <a:cubicBezTo>
                      <a:pt x="66" y="0"/>
                      <a:pt x="63" y="1"/>
                      <a:pt x="58" y="1"/>
                    </a:cubicBezTo>
                    <a:cubicBezTo>
                      <a:pt x="56" y="1"/>
                      <a:pt x="55" y="1"/>
                      <a:pt x="53" y="1"/>
                    </a:cubicBezTo>
                    <a:cubicBezTo>
                      <a:pt x="49" y="0"/>
                      <a:pt x="45" y="2"/>
                      <a:pt x="42" y="4"/>
                    </a:cubicBezTo>
                    <a:cubicBezTo>
                      <a:pt x="38" y="8"/>
                      <a:pt x="36" y="13"/>
                      <a:pt x="33" y="17"/>
                    </a:cubicBezTo>
                    <a:cubicBezTo>
                      <a:pt x="31" y="20"/>
                      <a:pt x="30" y="24"/>
                      <a:pt x="29" y="27"/>
                    </a:cubicBezTo>
                    <a:cubicBezTo>
                      <a:pt x="27" y="31"/>
                      <a:pt x="24" y="33"/>
                      <a:pt x="24" y="38"/>
                    </a:cubicBezTo>
                    <a:cubicBezTo>
                      <a:pt x="24" y="41"/>
                      <a:pt x="26" y="45"/>
                      <a:pt x="27" y="46"/>
                    </a:cubicBezTo>
                    <a:cubicBezTo>
                      <a:pt x="28" y="47"/>
                      <a:pt x="29" y="51"/>
                      <a:pt x="29" y="53"/>
                    </a:cubicBezTo>
                    <a:cubicBezTo>
                      <a:pt x="30" y="55"/>
                      <a:pt x="28" y="56"/>
                      <a:pt x="27" y="56"/>
                    </a:cubicBezTo>
                    <a:cubicBezTo>
                      <a:pt x="26" y="56"/>
                      <a:pt x="25" y="57"/>
                      <a:pt x="27" y="58"/>
                    </a:cubicBezTo>
                    <a:cubicBezTo>
                      <a:pt x="27" y="58"/>
                      <a:pt x="28" y="58"/>
                      <a:pt x="28" y="58"/>
                    </a:cubicBezTo>
                    <a:cubicBezTo>
                      <a:pt x="27" y="59"/>
                      <a:pt x="25" y="59"/>
                      <a:pt x="25" y="60"/>
                    </a:cubicBezTo>
                    <a:cubicBezTo>
                      <a:pt x="24" y="60"/>
                      <a:pt x="24" y="62"/>
                      <a:pt x="25" y="63"/>
                    </a:cubicBezTo>
                    <a:cubicBezTo>
                      <a:pt x="23" y="62"/>
                      <a:pt x="23" y="65"/>
                      <a:pt x="24" y="66"/>
                    </a:cubicBezTo>
                    <a:cubicBezTo>
                      <a:pt x="26" y="67"/>
                      <a:pt x="28" y="68"/>
                      <a:pt x="29" y="69"/>
                    </a:cubicBezTo>
                    <a:cubicBezTo>
                      <a:pt x="26" y="70"/>
                      <a:pt x="23" y="71"/>
                      <a:pt x="20" y="73"/>
                    </a:cubicBezTo>
                    <a:cubicBezTo>
                      <a:pt x="19" y="73"/>
                      <a:pt x="16" y="76"/>
                      <a:pt x="16" y="76"/>
                    </a:cubicBezTo>
                    <a:cubicBezTo>
                      <a:pt x="16" y="76"/>
                      <a:pt x="13" y="83"/>
                      <a:pt x="13" y="84"/>
                    </a:cubicBezTo>
                    <a:cubicBezTo>
                      <a:pt x="12" y="85"/>
                      <a:pt x="11" y="93"/>
                      <a:pt x="11" y="94"/>
                    </a:cubicBezTo>
                    <a:cubicBezTo>
                      <a:pt x="10" y="95"/>
                      <a:pt x="6" y="114"/>
                      <a:pt x="5" y="117"/>
                    </a:cubicBezTo>
                    <a:cubicBezTo>
                      <a:pt x="5" y="119"/>
                      <a:pt x="3" y="128"/>
                      <a:pt x="1" y="132"/>
                    </a:cubicBezTo>
                    <a:cubicBezTo>
                      <a:pt x="0" y="135"/>
                      <a:pt x="0" y="136"/>
                      <a:pt x="0" y="139"/>
                    </a:cubicBezTo>
                    <a:cubicBezTo>
                      <a:pt x="0" y="142"/>
                      <a:pt x="2" y="148"/>
                      <a:pt x="2" y="150"/>
                    </a:cubicBezTo>
                    <a:cubicBezTo>
                      <a:pt x="3" y="152"/>
                      <a:pt x="4" y="153"/>
                      <a:pt x="5" y="155"/>
                    </a:cubicBezTo>
                    <a:cubicBezTo>
                      <a:pt x="6" y="156"/>
                      <a:pt x="29" y="164"/>
                      <a:pt x="29" y="164"/>
                    </a:cubicBezTo>
                    <a:cubicBezTo>
                      <a:pt x="29" y="164"/>
                      <a:pt x="29" y="168"/>
                      <a:pt x="28" y="172"/>
                    </a:cubicBezTo>
                    <a:cubicBezTo>
                      <a:pt x="28" y="175"/>
                      <a:pt x="27" y="177"/>
                      <a:pt x="26" y="180"/>
                    </a:cubicBezTo>
                    <a:cubicBezTo>
                      <a:pt x="24" y="184"/>
                      <a:pt x="24" y="189"/>
                      <a:pt x="23" y="193"/>
                    </a:cubicBezTo>
                    <a:cubicBezTo>
                      <a:pt x="23" y="207"/>
                      <a:pt x="25" y="221"/>
                      <a:pt x="28" y="234"/>
                    </a:cubicBezTo>
                    <a:cubicBezTo>
                      <a:pt x="29" y="242"/>
                      <a:pt x="31" y="249"/>
                      <a:pt x="33" y="257"/>
                    </a:cubicBezTo>
                    <a:cubicBezTo>
                      <a:pt x="35" y="268"/>
                      <a:pt x="40" y="279"/>
                      <a:pt x="41" y="290"/>
                    </a:cubicBezTo>
                    <a:cubicBezTo>
                      <a:pt x="41" y="292"/>
                      <a:pt x="41" y="309"/>
                      <a:pt x="41" y="309"/>
                    </a:cubicBezTo>
                    <a:cubicBezTo>
                      <a:pt x="41" y="309"/>
                      <a:pt x="45" y="392"/>
                      <a:pt x="46" y="394"/>
                    </a:cubicBezTo>
                    <a:cubicBezTo>
                      <a:pt x="47" y="396"/>
                      <a:pt x="47" y="395"/>
                      <a:pt x="47" y="397"/>
                    </a:cubicBezTo>
                    <a:cubicBezTo>
                      <a:pt x="47" y="398"/>
                      <a:pt x="46" y="400"/>
                      <a:pt x="47" y="402"/>
                    </a:cubicBezTo>
                    <a:cubicBezTo>
                      <a:pt x="47" y="412"/>
                      <a:pt x="59" y="410"/>
                      <a:pt x="64" y="405"/>
                    </a:cubicBezTo>
                    <a:cubicBezTo>
                      <a:pt x="65" y="403"/>
                      <a:pt x="66" y="401"/>
                      <a:pt x="66" y="400"/>
                    </a:cubicBezTo>
                    <a:cubicBezTo>
                      <a:pt x="66" y="398"/>
                      <a:pt x="67" y="396"/>
                      <a:pt x="67" y="396"/>
                    </a:cubicBezTo>
                    <a:cubicBezTo>
                      <a:pt x="70" y="395"/>
                      <a:pt x="70" y="395"/>
                      <a:pt x="70" y="395"/>
                    </a:cubicBezTo>
                    <a:cubicBezTo>
                      <a:pt x="70" y="395"/>
                      <a:pt x="70" y="387"/>
                      <a:pt x="70" y="389"/>
                    </a:cubicBezTo>
                    <a:cubicBezTo>
                      <a:pt x="71" y="391"/>
                      <a:pt x="70" y="408"/>
                      <a:pt x="70" y="408"/>
                    </a:cubicBezTo>
                    <a:cubicBezTo>
                      <a:pt x="72" y="409"/>
                      <a:pt x="72" y="409"/>
                      <a:pt x="72" y="409"/>
                    </a:cubicBezTo>
                    <a:cubicBezTo>
                      <a:pt x="72" y="411"/>
                      <a:pt x="72" y="411"/>
                      <a:pt x="72" y="411"/>
                    </a:cubicBezTo>
                    <a:cubicBezTo>
                      <a:pt x="74" y="413"/>
                      <a:pt x="74" y="413"/>
                      <a:pt x="74" y="413"/>
                    </a:cubicBezTo>
                    <a:cubicBezTo>
                      <a:pt x="74" y="413"/>
                      <a:pt x="77" y="412"/>
                      <a:pt x="78" y="412"/>
                    </a:cubicBezTo>
                    <a:cubicBezTo>
                      <a:pt x="78" y="412"/>
                      <a:pt x="79" y="412"/>
                      <a:pt x="79" y="413"/>
                    </a:cubicBezTo>
                    <a:cubicBezTo>
                      <a:pt x="80" y="413"/>
                      <a:pt x="82" y="419"/>
                      <a:pt x="82" y="420"/>
                    </a:cubicBezTo>
                    <a:cubicBezTo>
                      <a:pt x="83" y="421"/>
                      <a:pt x="86" y="422"/>
                      <a:pt x="86" y="422"/>
                    </a:cubicBezTo>
                    <a:cubicBezTo>
                      <a:pt x="86" y="422"/>
                      <a:pt x="93" y="426"/>
                      <a:pt x="94" y="426"/>
                    </a:cubicBezTo>
                    <a:cubicBezTo>
                      <a:pt x="98" y="426"/>
                      <a:pt x="106" y="427"/>
                      <a:pt x="105" y="421"/>
                    </a:cubicBezTo>
                    <a:cubicBezTo>
                      <a:pt x="104" y="419"/>
                      <a:pt x="104" y="417"/>
                      <a:pt x="103" y="415"/>
                    </a:cubicBezTo>
                    <a:cubicBezTo>
                      <a:pt x="102" y="413"/>
                      <a:pt x="101" y="412"/>
                      <a:pt x="100" y="411"/>
                    </a:cubicBezTo>
                    <a:cubicBezTo>
                      <a:pt x="100" y="410"/>
                      <a:pt x="98" y="406"/>
                      <a:pt x="98" y="406"/>
                    </a:cubicBezTo>
                    <a:cubicBezTo>
                      <a:pt x="100" y="405"/>
                      <a:pt x="100" y="405"/>
                      <a:pt x="100" y="405"/>
                    </a:cubicBezTo>
                    <a:cubicBezTo>
                      <a:pt x="100" y="405"/>
                      <a:pt x="100" y="397"/>
                      <a:pt x="100" y="393"/>
                    </a:cubicBezTo>
                    <a:cubicBezTo>
                      <a:pt x="99" y="389"/>
                      <a:pt x="99" y="367"/>
                      <a:pt x="99" y="363"/>
                    </a:cubicBezTo>
                    <a:cubicBezTo>
                      <a:pt x="99" y="359"/>
                      <a:pt x="100" y="319"/>
                      <a:pt x="100" y="317"/>
                    </a:cubicBezTo>
                    <a:cubicBezTo>
                      <a:pt x="100" y="315"/>
                      <a:pt x="102" y="273"/>
                      <a:pt x="102" y="273"/>
                    </a:cubicBezTo>
                    <a:cubicBezTo>
                      <a:pt x="104" y="252"/>
                      <a:pt x="106" y="230"/>
                      <a:pt x="107" y="208"/>
                    </a:cubicBezTo>
                    <a:cubicBezTo>
                      <a:pt x="107" y="204"/>
                      <a:pt x="107" y="199"/>
                      <a:pt x="107" y="194"/>
                    </a:cubicBezTo>
                    <a:cubicBezTo>
                      <a:pt x="107" y="189"/>
                      <a:pt x="106" y="184"/>
                      <a:pt x="105" y="180"/>
                    </a:cubicBezTo>
                    <a:cubicBezTo>
                      <a:pt x="104" y="176"/>
                      <a:pt x="104" y="172"/>
                      <a:pt x="102" y="168"/>
                    </a:cubicBezTo>
                    <a:cubicBezTo>
                      <a:pt x="102" y="166"/>
                      <a:pt x="99" y="159"/>
                      <a:pt x="99" y="157"/>
                    </a:cubicBezTo>
                    <a:cubicBezTo>
                      <a:pt x="99" y="155"/>
                      <a:pt x="99" y="155"/>
                      <a:pt x="100" y="154"/>
                    </a:cubicBezTo>
                    <a:cubicBezTo>
                      <a:pt x="100" y="154"/>
                      <a:pt x="100" y="153"/>
                      <a:pt x="100" y="153"/>
                    </a:cubicBezTo>
                    <a:cubicBezTo>
                      <a:pt x="100" y="153"/>
                      <a:pt x="108" y="154"/>
                      <a:pt x="110" y="154"/>
                    </a:cubicBezTo>
                    <a:cubicBezTo>
                      <a:pt x="112" y="153"/>
                      <a:pt x="122" y="153"/>
                      <a:pt x="122" y="153"/>
                    </a:cubicBezTo>
                    <a:cubicBezTo>
                      <a:pt x="122" y="153"/>
                      <a:pt x="127" y="153"/>
                      <a:pt x="128" y="152"/>
                    </a:cubicBezTo>
                    <a:cubicBezTo>
                      <a:pt x="130" y="152"/>
                      <a:pt x="133" y="150"/>
                      <a:pt x="134" y="149"/>
                    </a:cubicBezTo>
                    <a:cubicBezTo>
                      <a:pt x="136" y="149"/>
                      <a:pt x="138" y="147"/>
                      <a:pt x="138" y="147"/>
                    </a:cubicBezTo>
                    <a:cubicBezTo>
                      <a:pt x="139" y="147"/>
                      <a:pt x="145" y="145"/>
                      <a:pt x="147" y="145"/>
                    </a:cubicBezTo>
                    <a:cubicBezTo>
                      <a:pt x="149" y="144"/>
                      <a:pt x="149" y="143"/>
                      <a:pt x="149" y="142"/>
                    </a:cubicBezTo>
                    <a:cubicBezTo>
                      <a:pt x="150" y="141"/>
                      <a:pt x="150" y="139"/>
                      <a:pt x="150" y="137"/>
                    </a:cubicBezTo>
                    <a:cubicBezTo>
                      <a:pt x="150" y="135"/>
                      <a:pt x="149" y="134"/>
                      <a:pt x="149" y="134"/>
                    </a:cubicBezTo>
                    <a:cubicBezTo>
                      <a:pt x="149" y="134"/>
                      <a:pt x="150" y="133"/>
                      <a:pt x="151" y="131"/>
                    </a:cubicBezTo>
                    <a:cubicBezTo>
                      <a:pt x="152" y="129"/>
                      <a:pt x="152" y="129"/>
                      <a:pt x="152" y="127"/>
                    </a:cubicBezTo>
                    <a:cubicBezTo>
                      <a:pt x="152" y="126"/>
                      <a:pt x="152" y="124"/>
                      <a:pt x="152" y="122"/>
                    </a:cubicBezTo>
                    <a:cubicBezTo>
                      <a:pt x="153" y="120"/>
                      <a:pt x="153" y="120"/>
                      <a:pt x="153" y="120"/>
                    </a:cubicBezTo>
                    <a:cubicBezTo>
                      <a:pt x="167" y="105"/>
                      <a:pt x="167" y="105"/>
                      <a:pt x="167" y="105"/>
                    </a:cubicBezTo>
                    <a:lnTo>
                      <a:pt x="169" y="104"/>
                    </a:lnTo>
                    <a:close/>
                    <a:moveTo>
                      <a:pt x="31" y="140"/>
                    </a:moveTo>
                    <a:cubicBezTo>
                      <a:pt x="31" y="140"/>
                      <a:pt x="28" y="139"/>
                      <a:pt x="27" y="138"/>
                    </a:cubicBezTo>
                    <a:cubicBezTo>
                      <a:pt x="26" y="138"/>
                      <a:pt x="26" y="137"/>
                      <a:pt x="26" y="135"/>
                    </a:cubicBezTo>
                    <a:cubicBezTo>
                      <a:pt x="26" y="133"/>
                      <a:pt x="26" y="130"/>
                      <a:pt x="26" y="129"/>
                    </a:cubicBezTo>
                    <a:cubicBezTo>
                      <a:pt x="26" y="128"/>
                      <a:pt x="28" y="125"/>
                      <a:pt x="28" y="125"/>
                    </a:cubicBezTo>
                    <a:cubicBezTo>
                      <a:pt x="29" y="126"/>
                      <a:pt x="29" y="128"/>
                      <a:pt x="30" y="130"/>
                    </a:cubicBezTo>
                    <a:cubicBezTo>
                      <a:pt x="31" y="133"/>
                      <a:pt x="31" y="135"/>
                      <a:pt x="31" y="136"/>
                    </a:cubicBezTo>
                    <a:cubicBezTo>
                      <a:pt x="31" y="138"/>
                      <a:pt x="31" y="140"/>
                      <a:pt x="31" y="140"/>
                    </a:cubicBezTo>
                    <a:close/>
                  </a:path>
                </a:pathLst>
              </a:custGeom>
              <a:solidFill>
                <a:srgbClr val="2C2C2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Freeform 54"/>
              <p:cNvSpPr>
                <a:spLocks/>
              </p:cNvSpPr>
              <p:nvPr/>
            </p:nvSpPr>
            <p:spPr bwMode="auto">
              <a:xfrm>
                <a:off x="-2801938" y="3089276"/>
                <a:ext cx="260350" cy="174625"/>
              </a:xfrm>
              <a:custGeom>
                <a:avLst/>
                <a:gdLst/>
                <a:ahLst/>
                <a:cxnLst>
                  <a:cxn ang="0">
                    <a:pos x="0" y="51"/>
                  </a:cxn>
                  <a:cxn ang="0">
                    <a:pos x="2" y="52"/>
                  </a:cxn>
                  <a:cxn ang="0">
                    <a:pos x="7" y="53"/>
                  </a:cxn>
                  <a:cxn ang="0">
                    <a:pos x="9" y="54"/>
                  </a:cxn>
                  <a:cxn ang="0">
                    <a:pos x="11" y="54"/>
                  </a:cxn>
                  <a:cxn ang="0">
                    <a:pos x="33" y="55"/>
                  </a:cxn>
                  <a:cxn ang="0">
                    <a:pos x="45" y="40"/>
                  </a:cxn>
                  <a:cxn ang="0">
                    <a:pos x="47" y="37"/>
                  </a:cxn>
                  <a:cxn ang="0">
                    <a:pos x="47" y="35"/>
                  </a:cxn>
                  <a:cxn ang="0">
                    <a:pos x="45" y="31"/>
                  </a:cxn>
                  <a:cxn ang="0">
                    <a:pos x="45" y="29"/>
                  </a:cxn>
                  <a:cxn ang="0">
                    <a:pos x="47" y="28"/>
                  </a:cxn>
                  <a:cxn ang="0">
                    <a:pos x="49" y="26"/>
                  </a:cxn>
                  <a:cxn ang="0">
                    <a:pos x="50" y="24"/>
                  </a:cxn>
                  <a:cxn ang="0">
                    <a:pos x="52" y="22"/>
                  </a:cxn>
                  <a:cxn ang="0">
                    <a:pos x="54" y="21"/>
                  </a:cxn>
                  <a:cxn ang="0">
                    <a:pos x="56" y="19"/>
                  </a:cxn>
                  <a:cxn ang="0">
                    <a:pos x="57" y="20"/>
                  </a:cxn>
                  <a:cxn ang="0">
                    <a:pos x="60" y="20"/>
                  </a:cxn>
                  <a:cxn ang="0">
                    <a:pos x="62" y="20"/>
                  </a:cxn>
                  <a:cxn ang="0">
                    <a:pos x="63" y="20"/>
                  </a:cxn>
                  <a:cxn ang="0">
                    <a:pos x="82" y="2"/>
                  </a:cxn>
                  <a:cxn ang="0">
                    <a:pos x="80" y="1"/>
                  </a:cxn>
                  <a:cxn ang="0">
                    <a:pos x="79" y="0"/>
                  </a:cxn>
                  <a:cxn ang="0">
                    <a:pos x="77" y="0"/>
                  </a:cxn>
                  <a:cxn ang="0">
                    <a:pos x="56" y="6"/>
                  </a:cxn>
                  <a:cxn ang="0">
                    <a:pos x="50" y="7"/>
                  </a:cxn>
                  <a:cxn ang="0">
                    <a:pos x="45" y="7"/>
                  </a:cxn>
                  <a:cxn ang="0">
                    <a:pos x="43" y="7"/>
                  </a:cxn>
                  <a:cxn ang="0">
                    <a:pos x="5" y="44"/>
                  </a:cxn>
                  <a:cxn ang="0">
                    <a:pos x="5" y="46"/>
                  </a:cxn>
                  <a:cxn ang="0">
                    <a:pos x="4" y="48"/>
                  </a:cxn>
                  <a:cxn ang="0">
                    <a:pos x="1" y="50"/>
                  </a:cxn>
                  <a:cxn ang="0">
                    <a:pos x="0" y="51"/>
                  </a:cxn>
                </a:cxnLst>
                <a:rect l="0" t="0" r="r" b="b"/>
                <a:pathLst>
                  <a:path w="82" h="55">
                    <a:moveTo>
                      <a:pt x="0" y="51"/>
                    </a:moveTo>
                    <a:cubicBezTo>
                      <a:pt x="0" y="51"/>
                      <a:pt x="1" y="52"/>
                      <a:pt x="2" y="52"/>
                    </a:cubicBezTo>
                    <a:cubicBezTo>
                      <a:pt x="4" y="52"/>
                      <a:pt x="6" y="53"/>
                      <a:pt x="7" y="53"/>
                    </a:cubicBezTo>
                    <a:cubicBezTo>
                      <a:pt x="7" y="53"/>
                      <a:pt x="8" y="53"/>
                      <a:pt x="9" y="54"/>
                    </a:cubicBezTo>
                    <a:cubicBezTo>
                      <a:pt x="11" y="54"/>
                      <a:pt x="11" y="54"/>
                      <a:pt x="11" y="54"/>
                    </a:cubicBezTo>
                    <a:cubicBezTo>
                      <a:pt x="33" y="55"/>
                      <a:pt x="33" y="55"/>
                      <a:pt x="33" y="55"/>
                    </a:cubicBezTo>
                    <a:cubicBezTo>
                      <a:pt x="45" y="40"/>
                      <a:pt x="45" y="40"/>
                      <a:pt x="45" y="40"/>
                    </a:cubicBezTo>
                    <a:cubicBezTo>
                      <a:pt x="47" y="37"/>
                      <a:pt x="47" y="37"/>
                      <a:pt x="47" y="37"/>
                    </a:cubicBezTo>
                    <a:cubicBezTo>
                      <a:pt x="47" y="37"/>
                      <a:pt x="47" y="35"/>
                      <a:pt x="47" y="35"/>
                    </a:cubicBezTo>
                    <a:cubicBezTo>
                      <a:pt x="47" y="34"/>
                      <a:pt x="46" y="32"/>
                      <a:pt x="45" y="31"/>
                    </a:cubicBezTo>
                    <a:cubicBezTo>
                      <a:pt x="45" y="31"/>
                      <a:pt x="45" y="30"/>
                      <a:pt x="45" y="29"/>
                    </a:cubicBezTo>
                    <a:cubicBezTo>
                      <a:pt x="46" y="29"/>
                      <a:pt x="47" y="28"/>
                      <a:pt x="47" y="28"/>
                    </a:cubicBezTo>
                    <a:cubicBezTo>
                      <a:pt x="49" y="26"/>
                      <a:pt x="49" y="26"/>
                      <a:pt x="49" y="26"/>
                    </a:cubicBezTo>
                    <a:cubicBezTo>
                      <a:pt x="49" y="26"/>
                      <a:pt x="50" y="24"/>
                      <a:pt x="50" y="24"/>
                    </a:cubicBezTo>
                    <a:cubicBezTo>
                      <a:pt x="50" y="23"/>
                      <a:pt x="51" y="22"/>
                      <a:pt x="52" y="22"/>
                    </a:cubicBezTo>
                    <a:cubicBezTo>
                      <a:pt x="52" y="21"/>
                      <a:pt x="54" y="21"/>
                      <a:pt x="54" y="21"/>
                    </a:cubicBezTo>
                    <a:cubicBezTo>
                      <a:pt x="54" y="21"/>
                      <a:pt x="55" y="19"/>
                      <a:pt x="56" y="19"/>
                    </a:cubicBezTo>
                    <a:cubicBezTo>
                      <a:pt x="56" y="19"/>
                      <a:pt x="57" y="20"/>
                      <a:pt x="57" y="20"/>
                    </a:cubicBezTo>
                    <a:cubicBezTo>
                      <a:pt x="57" y="20"/>
                      <a:pt x="59" y="20"/>
                      <a:pt x="60" y="20"/>
                    </a:cubicBezTo>
                    <a:cubicBezTo>
                      <a:pt x="60" y="20"/>
                      <a:pt x="62" y="20"/>
                      <a:pt x="62" y="20"/>
                    </a:cubicBezTo>
                    <a:cubicBezTo>
                      <a:pt x="63" y="20"/>
                      <a:pt x="63" y="20"/>
                      <a:pt x="63" y="20"/>
                    </a:cubicBezTo>
                    <a:cubicBezTo>
                      <a:pt x="82" y="2"/>
                      <a:pt x="82" y="2"/>
                      <a:pt x="82" y="2"/>
                    </a:cubicBezTo>
                    <a:cubicBezTo>
                      <a:pt x="80" y="1"/>
                      <a:pt x="80" y="1"/>
                      <a:pt x="80" y="1"/>
                    </a:cubicBezTo>
                    <a:cubicBezTo>
                      <a:pt x="79" y="0"/>
                      <a:pt x="79" y="0"/>
                      <a:pt x="79" y="0"/>
                    </a:cubicBezTo>
                    <a:cubicBezTo>
                      <a:pt x="77" y="0"/>
                      <a:pt x="77" y="0"/>
                      <a:pt x="77" y="0"/>
                    </a:cubicBezTo>
                    <a:cubicBezTo>
                      <a:pt x="56" y="6"/>
                      <a:pt x="56" y="6"/>
                      <a:pt x="56" y="6"/>
                    </a:cubicBezTo>
                    <a:cubicBezTo>
                      <a:pt x="56" y="6"/>
                      <a:pt x="52" y="7"/>
                      <a:pt x="50" y="7"/>
                    </a:cubicBezTo>
                    <a:cubicBezTo>
                      <a:pt x="49" y="8"/>
                      <a:pt x="46" y="7"/>
                      <a:pt x="45" y="7"/>
                    </a:cubicBezTo>
                    <a:cubicBezTo>
                      <a:pt x="44" y="7"/>
                      <a:pt x="43" y="7"/>
                      <a:pt x="43" y="7"/>
                    </a:cubicBezTo>
                    <a:cubicBezTo>
                      <a:pt x="5" y="44"/>
                      <a:pt x="5" y="44"/>
                      <a:pt x="5" y="44"/>
                    </a:cubicBezTo>
                    <a:cubicBezTo>
                      <a:pt x="5" y="44"/>
                      <a:pt x="5" y="45"/>
                      <a:pt x="5" y="46"/>
                    </a:cubicBezTo>
                    <a:cubicBezTo>
                      <a:pt x="5" y="46"/>
                      <a:pt x="5" y="48"/>
                      <a:pt x="4" y="48"/>
                    </a:cubicBezTo>
                    <a:cubicBezTo>
                      <a:pt x="3" y="49"/>
                      <a:pt x="1" y="50"/>
                      <a:pt x="1" y="50"/>
                    </a:cubicBezTo>
                    <a:lnTo>
                      <a:pt x="0" y="51"/>
                    </a:lnTo>
                    <a:close/>
                  </a:path>
                </a:pathLst>
              </a:custGeom>
              <a:solidFill>
                <a:srgbClr val="FFFFFF"/>
              </a:solidFill>
              <a:ln w="0"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87" name="Group 5"/>
            <p:cNvGrpSpPr/>
            <p:nvPr/>
          </p:nvGrpSpPr>
          <p:grpSpPr>
            <a:xfrm>
              <a:off x="4572000" y="3016072"/>
              <a:ext cx="839934" cy="2775128"/>
              <a:chOff x="304800" y="1752600"/>
              <a:chExt cx="955675" cy="3157538"/>
            </a:xfrm>
          </p:grpSpPr>
          <p:sp>
            <p:nvSpPr>
              <p:cNvPr id="88" name="Freeform 32"/>
              <p:cNvSpPr>
                <a:spLocks/>
              </p:cNvSpPr>
              <p:nvPr/>
            </p:nvSpPr>
            <p:spPr bwMode="auto">
              <a:xfrm>
                <a:off x="304800" y="1752600"/>
                <a:ext cx="955675" cy="3157538"/>
              </a:xfrm>
              <a:custGeom>
                <a:avLst/>
                <a:gdLst/>
                <a:ahLst/>
                <a:cxnLst>
                  <a:cxn ang="0">
                    <a:pos x="178" y="784"/>
                  </a:cxn>
                  <a:cxn ang="0">
                    <a:pos x="173" y="725"/>
                  </a:cxn>
                  <a:cxn ang="0">
                    <a:pos x="205" y="495"/>
                  </a:cxn>
                  <a:cxn ang="0">
                    <a:pos x="232" y="462"/>
                  </a:cxn>
                  <a:cxn ang="0">
                    <a:pos x="241" y="399"/>
                  </a:cxn>
                  <a:cxn ang="0">
                    <a:pos x="251" y="335"/>
                  </a:cxn>
                  <a:cxn ang="0">
                    <a:pos x="243" y="255"/>
                  </a:cxn>
                  <a:cxn ang="0">
                    <a:pos x="232" y="169"/>
                  </a:cxn>
                  <a:cxn ang="0">
                    <a:pos x="173" y="126"/>
                  </a:cxn>
                  <a:cxn ang="0">
                    <a:pos x="187" y="99"/>
                  </a:cxn>
                  <a:cxn ang="0">
                    <a:pos x="190" y="73"/>
                  </a:cxn>
                  <a:cxn ang="0">
                    <a:pos x="183" y="26"/>
                  </a:cxn>
                  <a:cxn ang="0">
                    <a:pos x="118" y="50"/>
                  </a:cxn>
                  <a:cxn ang="0">
                    <a:pos x="110" y="72"/>
                  </a:cxn>
                  <a:cxn ang="0">
                    <a:pos x="121" y="98"/>
                  </a:cxn>
                  <a:cxn ang="0">
                    <a:pos x="100" y="132"/>
                  </a:cxn>
                  <a:cxn ang="0">
                    <a:pos x="31" y="160"/>
                  </a:cxn>
                  <a:cxn ang="0">
                    <a:pos x="17" y="213"/>
                  </a:cxn>
                  <a:cxn ang="0">
                    <a:pos x="2" y="305"/>
                  </a:cxn>
                  <a:cxn ang="0">
                    <a:pos x="47" y="346"/>
                  </a:cxn>
                  <a:cxn ang="0">
                    <a:pos x="42" y="373"/>
                  </a:cxn>
                  <a:cxn ang="0">
                    <a:pos x="34" y="460"/>
                  </a:cxn>
                  <a:cxn ang="0">
                    <a:pos x="44" y="479"/>
                  </a:cxn>
                  <a:cxn ang="0">
                    <a:pos x="39" y="599"/>
                  </a:cxn>
                  <a:cxn ang="0">
                    <a:pos x="21" y="739"/>
                  </a:cxn>
                  <a:cxn ang="0">
                    <a:pos x="25" y="797"/>
                  </a:cxn>
                  <a:cxn ang="0">
                    <a:pos x="16" y="831"/>
                  </a:cxn>
                  <a:cxn ang="0">
                    <a:pos x="53" y="840"/>
                  </a:cxn>
                  <a:cxn ang="0">
                    <a:pos x="63" y="811"/>
                  </a:cxn>
                  <a:cxn ang="0">
                    <a:pos x="81" y="777"/>
                  </a:cxn>
                  <a:cxn ang="0">
                    <a:pos x="89" y="650"/>
                  </a:cxn>
                  <a:cxn ang="0">
                    <a:pos x="111" y="522"/>
                  </a:cxn>
                  <a:cxn ang="0">
                    <a:pos x="122" y="491"/>
                  </a:cxn>
                  <a:cxn ang="0">
                    <a:pos x="123" y="630"/>
                  </a:cxn>
                  <a:cxn ang="0">
                    <a:pos x="127" y="719"/>
                  </a:cxn>
                  <a:cxn ang="0">
                    <a:pos x="123" y="763"/>
                  </a:cxn>
                  <a:cxn ang="0">
                    <a:pos x="125" y="809"/>
                  </a:cxn>
                  <a:cxn ang="0">
                    <a:pos x="152" y="815"/>
                  </a:cxn>
                  <a:cxn ang="0">
                    <a:pos x="200" y="826"/>
                  </a:cxn>
                  <a:cxn ang="0">
                    <a:pos x="199" y="810"/>
                  </a:cxn>
                </a:cxnLst>
                <a:rect l="0" t="0" r="r" b="b"/>
                <a:pathLst>
                  <a:path w="255" h="842">
                    <a:moveTo>
                      <a:pt x="199" y="810"/>
                    </a:moveTo>
                    <a:cubicBezTo>
                      <a:pt x="199" y="810"/>
                      <a:pt x="175" y="791"/>
                      <a:pt x="178" y="784"/>
                    </a:cubicBezTo>
                    <a:cubicBezTo>
                      <a:pt x="181" y="778"/>
                      <a:pt x="189" y="762"/>
                      <a:pt x="183" y="754"/>
                    </a:cubicBezTo>
                    <a:cubicBezTo>
                      <a:pt x="178" y="747"/>
                      <a:pt x="170" y="738"/>
                      <a:pt x="173" y="725"/>
                    </a:cubicBezTo>
                    <a:cubicBezTo>
                      <a:pt x="176" y="711"/>
                      <a:pt x="191" y="627"/>
                      <a:pt x="194" y="586"/>
                    </a:cubicBezTo>
                    <a:cubicBezTo>
                      <a:pt x="197" y="545"/>
                      <a:pt x="200" y="515"/>
                      <a:pt x="205" y="495"/>
                    </a:cubicBezTo>
                    <a:cubicBezTo>
                      <a:pt x="210" y="476"/>
                      <a:pt x="215" y="454"/>
                      <a:pt x="215" y="454"/>
                    </a:cubicBezTo>
                    <a:cubicBezTo>
                      <a:pt x="215" y="454"/>
                      <a:pt x="229" y="467"/>
                      <a:pt x="232" y="462"/>
                    </a:cubicBezTo>
                    <a:cubicBezTo>
                      <a:pt x="235" y="457"/>
                      <a:pt x="239" y="426"/>
                      <a:pt x="239" y="419"/>
                    </a:cubicBezTo>
                    <a:cubicBezTo>
                      <a:pt x="239" y="412"/>
                      <a:pt x="236" y="413"/>
                      <a:pt x="241" y="399"/>
                    </a:cubicBezTo>
                    <a:cubicBezTo>
                      <a:pt x="246" y="385"/>
                      <a:pt x="248" y="375"/>
                      <a:pt x="248" y="365"/>
                    </a:cubicBezTo>
                    <a:cubicBezTo>
                      <a:pt x="249" y="355"/>
                      <a:pt x="249" y="346"/>
                      <a:pt x="251" y="335"/>
                    </a:cubicBezTo>
                    <a:cubicBezTo>
                      <a:pt x="253" y="324"/>
                      <a:pt x="255" y="317"/>
                      <a:pt x="251" y="303"/>
                    </a:cubicBezTo>
                    <a:cubicBezTo>
                      <a:pt x="247" y="289"/>
                      <a:pt x="246" y="269"/>
                      <a:pt x="243" y="255"/>
                    </a:cubicBezTo>
                    <a:cubicBezTo>
                      <a:pt x="239" y="242"/>
                      <a:pt x="239" y="217"/>
                      <a:pt x="238" y="199"/>
                    </a:cubicBezTo>
                    <a:cubicBezTo>
                      <a:pt x="237" y="182"/>
                      <a:pt x="239" y="173"/>
                      <a:pt x="232" y="169"/>
                    </a:cubicBezTo>
                    <a:cubicBezTo>
                      <a:pt x="224" y="165"/>
                      <a:pt x="175" y="142"/>
                      <a:pt x="174" y="138"/>
                    </a:cubicBezTo>
                    <a:cubicBezTo>
                      <a:pt x="174" y="138"/>
                      <a:pt x="172" y="134"/>
                      <a:pt x="173" y="126"/>
                    </a:cubicBezTo>
                    <a:cubicBezTo>
                      <a:pt x="175" y="118"/>
                      <a:pt x="178" y="105"/>
                      <a:pt x="179" y="103"/>
                    </a:cubicBezTo>
                    <a:cubicBezTo>
                      <a:pt x="180" y="101"/>
                      <a:pt x="185" y="106"/>
                      <a:pt x="187" y="99"/>
                    </a:cubicBezTo>
                    <a:cubicBezTo>
                      <a:pt x="190" y="91"/>
                      <a:pt x="191" y="84"/>
                      <a:pt x="193" y="80"/>
                    </a:cubicBezTo>
                    <a:cubicBezTo>
                      <a:pt x="195" y="75"/>
                      <a:pt x="194" y="71"/>
                      <a:pt x="190" y="73"/>
                    </a:cubicBezTo>
                    <a:cubicBezTo>
                      <a:pt x="187" y="75"/>
                      <a:pt x="188" y="72"/>
                      <a:pt x="188" y="72"/>
                    </a:cubicBezTo>
                    <a:cubicBezTo>
                      <a:pt x="188" y="72"/>
                      <a:pt x="199" y="48"/>
                      <a:pt x="183" y="26"/>
                    </a:cubicBezTo>
                    <a:cubicBezTo>
                      <a:pt x="179" y="22"/>
                      <a:pt x="152" y="0"/>
                      <a:pt x="124" y="29"/>
                    </a:cubicBezTo>
                    <a:cubicBezTo>
                      <a:pt x="124" y="29"/>
                      <a:pt x="118" y="35"/>
                      <a:pt x="118" y="50"/>
                    </a:cubicBezTo>
                    <a:cubicBezTo>
                      <a:pt x="118" y="50"/>
                      <a:pt x="118" y="67"/>
                      <a:pt x="118" y="68"/>
                    </a:cubicBezTo>
                    <a:cubicBezTo>
                      <a:pt x="119" y="70"/>
                      <a:pt x="110" y="62"/>
                      <a:pt x="110" y="72"/>
                    </a:cubicBezTo>
                    <a:cubicBezTo>
                      <a:pt x="109" y="81"/>
                      <a:pt x="110" y="89"/>
                      <a:pt x="116" y="96"/>
                    </a:cubicBezTo>
                    <a:cubicBezTo>
                      <a:pt x="116" y="96"/>
                      <a:pt x="117" y="98"/>
                      <a:pt x="121" y="98"/>
                    </a:cubicBezTo>
                    <a:cubicBezTo>
                      <a:pt x="121" y="98"/>
                      <a:pt x="121" y="114"/>
                      <a:pt x="120" y="116"/>
                    </a:cubicBezTo>
                    <a:cubicBezTo>
                      <a:pt x="119" y="118"/>
                      <a:pt x="105" y="129"/>
                      <a:pt x="100" y="132"/>
                    </a:cubicBezTo>
                    <a:cubicBezTo>
                      <a:pt x="92" y="137"/>
                      <a:pt x="47" y="146"/>
                      <a:pt x="44" y="148"/>
                    </a:cubicBezTo>
                    <a:cubicBezTo>
                      <a:pt x="40" y="149"/>
                      <a:pt x="33" y="154"/>
                      <a:pt x="31" y="160"/>
                    </a:cubicBezTo>
                    <a:cubicBezTo>
                      <a:pt x="29" y="166"/>
                      <a:pt x="29" y="174"/>
                      <a:pt x="27" y="179"/>
                    </a:cubicBezTo>
                    <a:cubicBezTo>
                      <a:pt x="26" y="185"/>
                      <a:pt x="21" y="202"/>
                      <a:pt x="17" y="213"/>
                    </a:cubicBezTo>
                    <a:cubicBezTo>
                      <a:pt x="14" y="224"/>
                      <a:pt x="8" y="248"/>
                      <a:pt x="7" y="258"/>
                    </a:cubicBezTo>
                    <a:cubicBezTo>
                      <a:pt x="6" y="267"/>
                      <a:pt x="0" y="298"/>
                      <a:pt x="2" y="305"/>
                    </a:cubicBezTo>
                    <a:cubicBezTo>
                      <a:pt x="5" y="312"/>
                      <a:pt x="11" y="317"/>
                      <a:pt x="15" y="321"/>
                    </a:cubicBezTo>
                    <a:cubicBezTo>
                      <a:pt x="19" y="324"/>
                      <a:pt x="46" y="344"/>
                      <a:pt x="47" y="346"/>
                    </a:cubicBezTo>
                    <a:cubicBezTo>
                      <a:pt x="48" y="348"/>
                      <a:pt x="47" y="350"/>
                      <a:pt x="46" y="354"/>
                    </a:cubicBezTo>
                    <a:cubicBezTo>
                      <a:pt x="45" y="359"/>
                      <a:pt x="42" y="368"/>
                      <a:pt x="42" y="373"/>
                    </a:cubicBezTo>
                    <a:cubicBezTo>
                      <a:pt x="41" y="378"/>
                      <a:pt x="36" y="429"/>
                      <a:pt x="35" y="435"/>
                    </a:cubicBezTo>
                    <a:cubicBezTo>
                      <a:pt x="35" y="440"/>
                      <a:pt x="31" y="457"/>
                      <a:pt x="34" y="460"/>
                    </a:cubicBezTo>
                    <a:cubicBezTo>
                      <a:pt x="38" y="464"/>
                      <a:pt x="42" y="466"/>
                      <a:pt x="42" y="467"/>
                    </a:cubicBezTo>
                    <a:cubicBezTo>
                      <a:pt x="42" y="469"/>
                      <a:pt x="44" y="474"/>
                      <a:pt x="44" y="479"/>
                    </a:cubicBezTo>
                    <a:cubicBezTo>
                      <a:pt x="45" y="484"/>
                      <a:pt x="46" y="543"/>
                      <a:pt x="45" y="559"/>
                    </a:cubicBezTo>
                    <a:cubicBezTo>
                      <a:pt x="43" y="574"/>
                      <a:pt x="41" y="595"/>
                      <a:pt x="39" y="599"/>
                    </a:cubicBezTo>
                    <a:cubicBezTo>
                      <a:pt x="37" y="602"/>
                      <a:pt x="29" y="652"/>
                      <a:pt x="28" y="661"/>
                    </a:cubicBezTo>
                    <a:cubicBezTo>
                      <a:pt x="27" y="669"/>
                      <a:pt x="23" y="733"/>
                      <a:pt x="21" y="739"/>
                    </a:cubicBezTo>
                    <a:cubicBezTo>
                      <a:pt x="19" y="744"/>
                      <a:pt x="15" y="767"/>
                      <a:pt x="17" y="773"/>
                    </a:cubicBezTo>
                    <a:cubicBezTo>
                      <a:pt x="19" y="780"/>
                      <a:pt x="23" y="793"/>
                      <a:pt x="25" y="797"/>
                    </a:cubicBezTo>
                    <a:cubicBezTo>
                      <a:pt x="26" y="802"/>
                      <a:pt x="25" y="809"/>
                      <a:pt x="23" y="811"/>
                    </a:cubicBezTo>
                    <a:cubicBezTo>
                      <a:pt x="22" y="814"/>
                      <a:pt x="11" y="825"/>
                      <a:pt x="16" y="831"/>
                    </a:cubicBezTo>
                    <a:cubicBezTo>
                      <a:pt x="21" y="837"/>
                      <a:pt x="32" y="841"/>
                      <a:pt x="36" y="842"/>
                    </a:cubicBezTo>
                    <a:cubicBezTo>
                      <a:pt x="40" y="842"/>
                      <a:pt x="48" y="842"/>
                      <a:pt x="53" y="840"/>
                    </a:cubicBezTo>
                    <a:cubicBezTo>
                      <a:pt x="58" y="839"/>
                      <a:pt x="67" y="836"/>
                      <a:pt x="67" y="830"/>
                    </a:cubicBezTo>
                    <a:cubicBezTo>
                      <a:pt x="66" y="825"/>
                      <a:pt x="63" y="815"/>
                      <a:pt x="63" y="811"/>
                    </a:cubicBezTo>
                    <a:cubicBezTo>
                      <a:pt x="64" y="807"/>
                      <a:pt x="64" y="807"/>
                      <a:pt x="66" y="803"/>
                    </a:cubicBezTo>
                    <a:cubicBezTo>
                      <a:pt x="68" y="799"/>
                      <a:pt x="78" y="789"/>
                      <a:pt x="81" y="777"/>
                    </a:cubicBezTo>
                    <a:cubicBezTo>
                      <a:pt x="83" y="765"/>
                      <a:pt x="86" y="725"/>
                      <a:pt x="86" y="711"/>
                    </a:cubicBezTo>
                    <a:cubicBezTo>
                      <a:pt x="86" y="696"/>
                      <a:pt x="87" y="665"/>
                      <a:pt x="89" y="650"/>
                    </a:cubicBezTo>
                    <a:cubicBezTo>
                      <a:pt x="90" y="636"/>
                      <a:pt x="99" y="588"/>
                      <a:pt x="102" y="574"/>
                    </a:cubicBezTo>
                    <a:cubicBezTo>
                      <a:pt x="105" y="559"/>
                      <a:pt x="109" y="539"/>
                      <a:pt x="111" y="522"/>
                    </a:cubicBezTo>
                    <a:cubicBezTo>
                      <a:pt x="113" y="505"/>
                      <a:pt x="119" y="481"/>
                      <a:pt x="120" y="477"/>
                    </a:cubicBezTo>
                    <a:cubicBezTo>
                      <a:pt x="120" y="473"/>
                      <a:pt x="122" y="490"/>
                      <a:pt x="122" y="491"/>
                    </a:cubicBezTo>
                    <a:cubicBezTo>
                      <a:pt x="122" y="492"/>
                      <a:pt x="122" y="545"/>
                      <a:pt x="123" y="557"/>
                    </a:cubicBezTo>
                    <a:cubicBezTo>
                      <a:pt x="123" y="570"/>
                      <a:pt x="123" y="620"/>
                      <a:pt x="123" y="630"/>
                    </a:cubicBezTo>
                    <a:cubicBezTo>
                      <a:pt x="124" y="641"/>
                      <a:pt x="126" y="692"/>
                      <a:pt x="126" y="700"/>
                    </a:cubicBezTo>
                    <a:cubicBezTo>
                      <a:pt x="126" y="709"/>
                      <a:pt x="125" y="713"/>
                      <a:pt x="127" y="719"/>
                    </a:cubicBezTo>
                    <a:cubicBezTo>
                      <a:pt x="129" y="725"/>
                      <a:pt x="133" y="738"/>
                      <a:pt x="131" y="745"/>
                    </a:cubicBezTo>
                    <a:cubicBezTo>
                      <a:pt x="129" y="753"/>
                      <a:pt x="123" y="758"/>
                      <a:pt x="123" y="763"/>
                    </a:cubicBezTo>
                    <a:cubicBezTo>
                      <a:pt x="123" y="769"/>
                      <a:pt x="126" y="776"/>
                      <a:pt x="125" y="780"/>
                    </a:cubicBezTo>
                    <a:cubicBezTo>
                      <a:pt x="125" y="785"/>
                      <a:pt x="123" y="808"/>
                      <a:pt x="125" y="809"/>
                    </a:cubicBezTo>
                    <a:cubicBezTo>
                      <a:pt x="127" y="811"/>
                      <a:pt x="141" y="815"/>
                      <a:pt x="144" y="813"/>
                    </a:cubicBezTo>
                    <a:cubicBezTo>
                      <a:pt x="147" y="812"/>
                      <a:pt x="151" y="812"/>
                      <a:pt x="152" y="815"/>
                    </a:cubicBezTo>
                    <a:cubicBezTo>
                      <a:pt x="154" y="818"/>
                      <a:pt x="162" y="825"/>
                      <a:pt x="171" y="827"/>
                    </a:cubicBezTo>
                    <a:cubicBezTo>
                      <a:pt x="180" y="829"/>
                      <a:pt x="193" y="830"/>
                      <a:pt x="200" y="826"/>
                    </a:cubicBezTo>
                    <a:cubicBezTo>
                      <a:pt x="207" y="822"/>
                      <a:pt x="209" y="817"/>
                      <a:pt x="207" y="815"/>
                    </a:cubicBezTo>
                    <a:cubicBezTo>
                      <a:pt x="204" y="812"/>
                      <a:pt x="201" y="811"/>
                      <a:pt x="199" y="810"/>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33"/>
              <p:cNvSpPr>
                <a:spLocks/>
              </p:cNvSpPr>
              <p:nvPr/>
            </p:nvSpPr>
            <p:spPr bwMode="auto">
              <a:xfrm>
                <a:off x="735012" y="2195512"/>
                <a:ext cx="247650" cy="876300"/>
              </a:xfrm>
              <a:custGeom>
                <a:avLst/>
                <a:gdLst/>
                <a:ahLst/>
                <a:cxnLst>
                  <a:cxn ang="0">
                    <a:pos x="62" y="234"/>
                  </a:cxn>
                  <a:cxn ang="0">
                    <a:pos x="47" y="231"/>
                  </a:cxn>
                  <a:cxn ang="0">
                    <a:pos x="34" y="228"/>
                  </a:cxn>
                  <a:cxn ang="0">
                    <a:pos x="26" y="226"/>
                  </a:cxn>
                  <a:cxn ang="0">
                    <a:pos x="30" y="176"/>
                  </a:cxn>
                  <a:cxn ang="0">
                    <a:pos x="18" y="93"/>
                  </a:cxn>
                  <a:cxn ang="0">
                    <a:pos x="4" y="34"/>
                  </a:cxn>
                  <a:cxn ang="0">
                    <a:pos x="0" y="2"/>
                  </a:cxn>
                  <a:cxn ang="0">
                    <a:pos x="3" y="0"/>
                  </a:cxn>
                  <a:cxn ang="0">
                    <a:pos x="11" y="12"/>
                  </a:cxn>
                  <a:cxn ang="0">
                    <a:pos x="36" y="36"/>
                  </a:cxn>
                  <a:cxn ang="0">
                    <a:pos x="45" y="33"/>
                  </a:cxn>
                  <a:cxn ang="0">
                    <a:pos x="58" y="17"/>
                  </a:cxn>
                  <a:cxn ang="0">
                    <a:pos x="61" y="22"/>
                  </a:cxn>
                  <a:cxn ang="0">
                    <a:pos x="65" y="78"/>
                  </a:cxn>
                  <a:cxn ang="0">
                    <a:pos x="60" y="195"/>
                  </a:cxn>
                  <a:cxn ang="0">
                    <a:pos x="62" y="234"/>
                  </a:cxn>
                </a:cxnLst>
                <a:rect l="0" t="0" r="r" b="b"/>
                <a:pathLst>
                  <a:path w="66" h="234">
                    <a:moveTo>
                      <a:pt x="62" y="234"/>
                    </a:moveTo>
                    <a:cubicBezTo>
                      <a:pt x="62" y="234"/>
                      <a:pt x="50" y="234"/>
                      <a:pt x="47" y="231"/>
                    </a:cubicBezTo>
                    <a:cubicBezTo>
                      <a:pt x="43" y="228"/>
                      <a:pt x="39" y="227"/>
                      <a:pt x="34" y="228"/>
                    </a:cubicBezTo>
                    <a:cubicBezTo>
                      <a:pt x="29" y="228"/>
                      <a:pt x="26" y="226"/>
                      <a:pt x="26" y="226"/>
                    </a:cubicBezTo>
                    <a:cubicBezTo>
                      <a:pt x="26" y="226"/>
                      <a:pt x="34" y="210"/>
                      <a:pt x="30" y="176"/>
                    </a:cubicBezTo>
                    <a:cubicBezTo>
                      <a:pt x="26" y="142"/>
                      <a:pt x="21" y="109"/>
                      <a:pt x="18" y="93"/>
                    </a:cubicBezTo>
                    <a:cubicBezTo>
                      <a:pt x="14" y="77"/>
                      <a:pt x="6" y="43"/>
                      <a:pt x="4" y="34"/>
                    </a:cubicBezTo>
                    <a:cubicBezTo>
                      <a:pt x="3" y="25"/>
                      <a:pt x="0" y="2"/>
                      <a:pt x="0" y="2"/>
                    </a:cubicBezTo>
                    <a:cubicBezTo>
                      <a:pt x="3" y="0"/>
                      <a:pt x="3" y="0"/>
                      <a:pt x="3" y="0"/>
                    </a:cubicBezTo>
                    <a:cubicBezTo>
                      <a:pt x="3" y="0"/>
                      <a:pt x="5" y="7"/>
                      <a:pt x="11" y="12"/>
                    </a:cubicBezTo>
                    <a:cubicBezTo>
                      <a:pt x="16" y="17"/>
                      <a:pt x="33" y="33"/>
                      <a:pt x="36" y="36"/>
                    </a:cubicBezTo>
                    <a:cubicBezTo>
                      <a:pt x="39" y="38"/>
                      <a:pt x="42" y="37"/>
                      <a:pt x="45" y="33"/>
                    </a:cubicBezTo>
                    <a:cubicBezTo>
                      <a:pt x="48" y="29"/>
                      <a:pt x="58" y="17"/>
                      <a:pt x="58" y="17"/>
                    </a:cubicBezTo>
                    <a:cubicBezTo>
                      <a:pt x="58" y="17"/>
                      <a:pt x="60" y="22"/>
                      <a:pt x="61" y="22"/>
                    </a:cubicBezTo>
                    <a:cubicBezTo>
                      <a:pt x="63" y="23"/>
                      <a:pt x="66" y="70"/>
                      <a:pt x="65" y="78"/>
                    </a:cubicBezTo>
                    <a:cubicBezTo>
                      <a:pt x="65" y="86"/>
                      <a:pt x="59" y="183"/>
                      <a:pt x="60" y="195"/>
                    </a:cubicBezTo>
                    <a:cubicBezTo>
                      <a:pt x="60" y="207"/>
                      <a:pt x="62" y="234"/>
                      <a:pt x="62" y="234"/>
                    </a:cubicBezTo>
                    <a:close/>
                  </a:path>
                </a:pathLst>
              </a:custGeom>
              <a:solidFill>
                <a:srgbClr val="FFFFFF"/>
              </a:solidFill>
              <a:ln w="0" cap="flat">
                <a:solidFill>
                  <a:srgbClr val="231F2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34"/>
              <p:cNvSpPr>
                <a:spLocks/>
              </p:cNvSpPr>
              <p:nvPr/>
            </p:nvSpPr>
            <p:spPr bwMode="auto">
              <a:xfrm>
                <a:off x="900112" y="2314575"/>
                <a:ext cx="49213" cy="82550"/>
              </a:xfrm>
              <a:custGeom>
                <a:avLst/>
                <a:gdLst/>
                <a:ahLst/>
                <a:cxnLst>
                  <a:cxn ang="0">
                    <a:pos x="13" y="22"/>
                  </a:cxn>
                  <a:cxn ang="0">
                    <a:pos x="9" y="11"/>
                  </a:cxn>
                  <a:cxn ang="0">
                    <a:pos x="9" y="11"/>
                  </a:cxn>
                  <a:cxn ang="0">
                    <a:pos x="2" y="0"/>
                  </a:cxn>
                  <a:cxn ang="0">
                    <a:pos x="2" y="0"/>
                  </a:cxn>
                  <a:cxn ang="0">
                    <a:pos x="0" y="1"/>
                  </a:cxn>
                  <a:cxn ang="0">
                    <a:pos x="0" y="1"/>
                  </a:cxn>
                  <a:cxn ang="0">
                    <a:pos x="1" y="2"/>
                  </a:cxn>
                  <a:cxn ang="0">
                    <a:pos x="2" y="1"/>
                  </a:cxn>
                  <a:cxn ang="0">
                    <a:pos x="2" y="1"/>
                  </a:cxn>
                  <a:cxn ang="0">
                    <a:pos x="8" y="12"/>
                  </a:cxn>
                  <a:cxn ang="0">
                    <a:pos x="8" y="12"/>
                  </a:cxn>
                  <a:cxn ang="0">
                    <a:pos x="11" y="22"/>
                  </a:cxn>
                  <a:cxn ang="0">
                    <a:pos x="11" y="22"/>
                  </a:cxn>
                  <a:cxn ang="0">
                    <a:pos x="13" y="22"/>
                  </a:cxn>
                </a:cxnLst>
                <a:rect l="0" t="0" r="r" b="b"/>
                <a:pathLst>
                  <a:path w="13" h="22">
                    <a:moveTo>
                      <a:pt x="13" y="22"/>
                    </a:moveTo>
                    <a:cubicBezTo>
                      <a:pt x="13" y="22"/>
                      <a:pt x="11" y="16"/>
                      <a:pt x="9" y="11"/>
                    </a:cubicBezTo>
                    <a:cubicBezTo>
                      <a:pt x="9" y="11"/>
                      <a:pt x="9" y="11"/>
                      <a:pt x="9" y="11"/>
                    </a:cubicBezTo>
                    <a:cubicBezTo>
                      <a:pt x="6" y="6"/>
                      <a:pt x="4" y="1"/>
                      <a:pt x="2" y="0"/>
                    </a:cubicBezTo>
                    <a:cubicBezTo>
                      <a:pt x="2" y="0"/>
                      <a:pt x="2" y="0"/>
                      <a:pt x="2" y="0"/>
                    </a:cubicBezTo>
                    <a:cubicBezTo>
                      <a:pt x="1" y="0"/>
                      <a:pt x="1" y="0"/>
                      <a:pt x="0" y="1"/>
                    </a:cubicBezTo>
                    <a:cubicBezTo>
                      <a:pt x="0" y="1"/>
                      <a:pt x="0" y="1"/>
                      <a:pt x="0" y="1"/>
                    </a:cubicBezTo>
                    <a:cubicBezTo>
                      <a:pt x="1" y="2"/>
                      <a:pt x="1" y="2"/>
                      <a:pt x="1" y="2"/>
                    </a:cubicBezTo>
                    <a:cubicBezTo>
                      <a:pt x="1" y="1"/>
                      <a:pt x="1" y="1"/>
                      <a:pt x="2" y="1"/>
                    </a:cubicBezTo>
                    <a:cubicBezTo>
                      <a:pt x="2" y="1"/>
                      <a:pt x="2" y="1"/>
                      <a:pt x="2" y="1"/>
                    </a:cubicBezTo>
                    <a:cubicBezTo>
                      <a:pt x="2" y="1"/>
                      <a:pt x="6" y="6"/>
                      <a:pt x="8" y="12"/>
                    </a:cubicBezTo>
                    <a:cubicBezTo>
                      <a:pt x="8" y="12"/>
                      <a:pt x="8" y="12"/>
                      <a:pt x="8" y="12"/>
                    </a:cubicBezTo>
                    <a:cubicBezTo>
                      <a:pt x="10" y="17"/>
                      <a:pt x="11" y="22"/>
                      <a:pt x="11" y="22"/>
                    </a:cubicBezTo>
                    <a:cubicBezTo>
                      <a:pt x="11" y="22"/>
                      <a:pt x="11" y="22"/>
                      <a:pt x="11" y="22"/>
                    </a:cubicBezTo>
                    <a:cubicBezTo>
                      <a:pt x="13" y="22"/>
                      <a:pt x="13" y="22"/>
                      <a:pt x="13" y="22"/>
                    </a:cubicBezTo>
                    <a:close/>
                  </a:path>
                </a:pathLst>
              </a:custGeom>
              <a:solidFill>
                <a:srgbClr val="231F2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35"/>
              <p:cNvSpPr>
                <a:spLocks/>
              </p:cNvSpPr>
              <p:nvPr/>
            </p:nvSpPr>
            <p:spPr bwMode="auto">
              <a:xfrm>
                <a:off x="941387" y="2333625"/>
                <a:ext cx="34925" cy="60325"/>
              </a:xfrm>
              <a:custGeom>
                <a:avLst/>
                <a:gdLst/>
                <a:ahLst/>
                <a:cxnLst>
                  <a:cxn ang="0">
                    <a:pos x="22" y="2"/>
                  </a:cxn>
                  <a:cxn ang="0">
                    <a:pos x="19" y="0"/>
                  </a:cxn>
                  <a:cxn ang="0">
                    <a:pos x="0" y="38"/>
                  </a:cxn>
                  <a:cxn ang="0">
                    <a:pos x="5" y="38"/>
                  </a:cxn>
                  <a:cxn ang="0">
                    <a:pos x="22" y="2"/>
                  </a:cxn>
                  <a:cxn ang="0">
                    <a:pos x="22" y="2"/>
                  </a:cxn>
                </a:cxnLst>
                <a:rect l="0" t="0" r="r" b="b"/>
                <a:pathLst>
                  <a:path w="22" h="38">
                    <a:moveTo>
                      <a:pt x="22" y="2"/>
                    </a:moveTo>
                    <a:lnTo>
                      <a:pt x="19" y="0"/>
                    </a:lnTo>
                    <a:lnTo>
                      <a:pt x="0" y="38"/>
                    </a:lnTo>
                    <a:lnTo>
                      <a:pt x="5" y="38"/>
                    </a:lnTo>
                    <a:lnTo>
                      <a:pt x="22" y="2"/>
                    </a:lnTo>
                    <a:lnTo>
                      <a:pt x="22" y="2"/>
                    </a:lnTo>
                    <a:close/>
                  </a:path>
                </a:pathLst>
              </a:custGeom>
              <a:solidFill>
                <a:srgbClr val="231F2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2" name="Freeform 36"/>
              <p:cNvSpPr>
                <a:spLocks/>
              </p:cNvSpPr>
              <p:nvPr/>
            </p:nvSpPr>
            <p:spPr bwMode="auto">
              <a:xfrm>
                <a:off x="747712" y="2308225"/>
                <a:ext cx="104775" cy="69850"/>
              </a:xfrm>
              <a:custGeom>
                <a:avLst/>
                <a:gdLst/>
                <a:ahLst/>
                <a:cxnLst>
                  <a:cxn ang="0">
                    <a:pos x="10" y="17"/>
                  </a:cxn>
                  <a:cxn ang="0">
                    <a:pos x="27" y="2"/>
                  </a:cxn>
                  <a:cxn ang="0">
                    <a:pos x="27" y="2"/>
                  </a:cxn>
                  <a:cxn ang="0">
                    <a:pos x="28" y="2"/>
                  </a:cxn>
                  <a:cxn ang="0">
                    <a:pos x="28" y="2"/>
                  </a:cxn>
                  <a:cxn ang="0">
                    <a:pos x="28" y="1"/>
                  </a:cxn>
                  <a:cxn ang="0">
                    <a:pos x="27" y="1"/>
                  </a:cxn>
                  <a:cxn ang="0">
                    <a:pos x="27" y="1"/>
                  </a:cxn>
                  <a:cxn ang="0">
                    <a:pos x="9" y="15"/>
                  </a:cxn>
                  <a:cxn ang="0">
                    <a:pos x="9" y="15"/>
                  </a:cxn>
                  <a:cxn ang="0">
                    <a:pos x="2" y="0"/>
                  </a:cxn>
                  <a:cxn ang="0">
                    <a:pos x="0" y="1"/>
                  </a:cxn>
                  <a:cxn ang="0">
                    <a:pos x="9" y="19"/>
                  </a:cxn>
                  <a:cxn ang="0">
                    <a:pos x="10" y="17"/>
                  </a:cxn>
                </a:cxnLst>
                <a:rect l="0" t="0" r="r" b="b"/>
                <a:pathLst>
                  <a:path w="28" h="19">
                    <a:moveTo>
                      <a:pt x="10" y="17"/>
                    </a:moveTo>
                    <a:cubicBezTo>
                      <a:pt x="10" y="11"/>
                      <a:pt x="23" y="2"/>
                      <a:pt x="27" y="2"/>
                    </a:cubicBezTo>
                    <a:cubicBezTo>
                      <a:pt x="27" y="2"/>
                      <a:pt x="27" y="2"/>
                      <a:pt x="27" y="2"/>
                    </a:cubicBezTo>
                    <a:cubicBezTo>
                      <a:pt x="27" y="2"/>
                      <a:pt x="27" y="2"/>
                      <a:pt x="28" y="2"/>
                    </a:cubicBezTo>
                    <a:cubicBezTo>
                      <a:pt x="28" y="2"/>
                      <a:pt x="28" y="2"/>
                      <a:pt x="28" y="2"/>
                    </a:cubicBezTo>
                    <a:cubicBezTo>
                      <a:pt x="28" y="1"/>
                      <a:pt x="28" y="1"/>
                      <a:pt x="28" y="1"/>
                    </a:cubicBezTo>
                    <a:cubicBezTo>
                      <a:pt x="28" y="1"/>
                      <a:pt x="27" y="1"/>
                      <a:pt x="27" y="1"/>
                    </a:cubicBezTo>
                    <a:cubicBezTo>
                      <a:pt x="27" y="1"/>
                      <a:pt x="27" y="1"/>
                      <a:pt x="27" y="1"/>
                    </a:cubicBezTo>
                    <a:cubicBezTo>
                      <a:pt x="22" y="1"/>
                      <a:pt x="12" y="9"/>
                      <a:pt x="9" y="15"/>
                    </a:cubicBezTo>
                    <a:cubicBezTo>
                      <a:pt x="9" y="15"/>
                      <a:pt x="9" y="15"/>
                      <a:pt x="9" y="15"/>
                    </a:cubicBezTo>
                    <a:cubicBezTo>
                      <a:pt x="2" y="0"/>
                      <a:pt x="2" y="0"/>
                      <a:pt x="2" y="0"/>
                    </a:cubicBezTo>
                    <a:cubicBezTo>
                      <a:pt x="0" y="1"/>
                      <a:pt x="0" y="1"/>
                      <a:pt x="0" y="1"/>
                    </a:cubicBezTo>
                    <a:cubicBezTo>
                      <a:pt x="9" y="19"/>
                      <a:pt x="9" y="19"/>
                      <a:pt x="9" y="19"/>
                    </a:cubicBezTo>
                    <a:cubicBezTo>
                      <a:pt x="10" y="17"/>
                      <a:pt x="10" y="17"/>
                      <a:pt x="10" y="17"/>
                    </a:cubicBezTo>
                    <a:close/>
                  </a:path>
                </a:pathLst>
              </a:custGeom>
              <a:solidFill>
                <a:srgbClr val="231F2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3" name="Freeform 37"/>
              <p:cNvSpPr>
                <a:spLocks/>
              </p:cNvSpPr>
              <p:nvPr/>
            </p:nvSpPr>
            <p:spPr bwMode="auto">
              <a:xfrm>
                <a:off x="660400" y="3005137"/>
                <a:ext cx="90488" cy="131763"/>
              </a:xfrm>
              <a:custGeom>
                <a:avLst/>
                <a:gdLst/>
                <a:ahLst/>
                <a:cxnLst>
                  <a:cxn ang="0">
                    <a:pos x="11" y="34"/>
                  </a:cxn>
                  <a:cxn ang="0">
                    <a:pos x="0" y="35"/>
                  </a:cxn>
                  <a:cxn ang="0">
                    <a:pos x="19" y="2"/>
                  </a:cxn>
                  <a:cxn ang="0">
                    <a:pos x="24" y="2"/>
                  </a:cxn>
                  <a:cxn ang="0">
                    <a:pos x="11" y="34"/>
                  </a:cxn>
                </a:cxnLst>
                <a:rect l="0" t="0" r="r" b="b"/>
                <a:pathLst>
                  <a:path w="24" h="35">
                    <a:moveTo>
                      <a:pt x="11" y="34"/>
                    </a:moveTo>
                    <a:cubicBezTo>
                      <a:pt x="0" y="35"/>
                      <a:pt x="0" y="35"/>
                      <a:pt x="0" y="35"/>
                    </a:cubicBezTo>
                    <a:cubicBezTo>
                      <a:pt x="0" y="35"/>
                      <a:pt x="7" y="12"/>
                      <a:pt x="19" y="2"/>
                    </a:cubicBezTo>
                    <a:cubicBezTo>
                      <a:pt x="21" y="0"/>
                      <a:pt x="24" y="2"/>
                      <a:pt x="24" y="2"/>
                    </a:cubicBezTo>
                    <a:cubicBezTo>
                      <a:pt x="24" y="2"/>
                      <a:pt x="10" y="21"/>
                      <a:pt x="11" y="34"/>
                    </a:cubicBezTo>
                    <a:close/>
                  </a:path>
                </a:pathLst>
              </a:custGeom>
              <a:solidFill>
                <a:srgbClr val="FFFFFF"/>
              </a:solidFill>
              <a:ln w="4" cap="flat">
                <a:solidFill>
                  <a:srgbClr val="231F2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xmlns="" val="33715659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קבוצה 5"/>
          <p:cNvGrpSpPr/>
          <p:nvPr/>
        </p:nvGrpSpPr>
        <p:grpSpPr>
          <a:xfrm>
            <a:off x="854522" y="2390923"/>
            <a:ext cx="3717468" cy="2668744"/>
            <a:chOff x="673481" y="2294929"/>
            <a:chExt cx="3717468" cy="2668744"/>
          </a:xfrm>
        </p:grpSpPr>
        <p:grpSp>
          <p:nvGrpSpPr>
            <p:cNvPr id="41" name="Group 40"/>
            <p:cNvGrpSpPr>
              <a:grpSpLocks noChangeAspect="1"/>
            </p:cNvGrpSpPr>
            <p:nvPr/>
          </p:nvGrpSpPr>
          <p:grpSpPr>
            <a:xfrm rot="5400000">
              <a:off x="1197844" y="1770567"/>
              <a:ext cx="2668744" cy="3717467"/>
              <a:chOff x="2362200" y="-688662"/>
              <a:chExt cx="4471987" cy="5870262"/>
            </a:xfrm>
            <a:effectLst>
              <a:outerShdw blurRad="38100" dir="5400000" sy="23000" kx="1200000" algn="br" rotWithShape="0">
                <a:prstClr val="black">
                  <a:alpha val="27000"/>
                </a:prstClr>
              </a:outerShdw>
            </a:effectLst>
          </p:grpSpPr>
          <p:sp>
            <p:nvSpPr>
              <p:cNvPr id="42" name="Rounded Rectangle 41"/>
              <p:cNvSpPr/>
              <p:nvPr/>
            </p:nvSpPr>
            <p:spPr>
              <a:xfrm>
                <a:off x="3457576" y="3543301"/>
                <a:ext cx="2286000" cy="1638299"/>
              </a:xfrm>
              <a:prstGeom prst="roundRect">
                <a:avLst>
                  <a:gd name="adj" fmla="val 10417"/>
                </a:avLst>
              </a:prstGeom>
              <a:solidFill>
                <a:schemeClr val="accent5">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olded Corner 42"/>
              <p:cNvSpPr/>
              <p:nvPr/>
            </p:nvSpPr>
            <p:spPr>
              <a:xfrm rot="10800000">
                <a:off x="3613571" y="-688662"/>
                <a:ext cx="1990728" cy="4851083"/>
              </a:xfrm>
              <a:prstGeom prst="foldedCorner">
                <a:avLst>
                  <a:gd name="adj" fmla="val 24715"/>
                </a:avLst>
              </a:prstGeom>
              <a:gradFill>
                <a:gsLst>
                  <a:gs pos="100000">
                    <a:schemeClr val="bg1">
                      <a:lumMod val="95000"/>
                    </a:schemeClr>
                  </a:gs>
                  <a:gs pos="62000">
                    <a:schemeClr val="bg1"/>
                  </a:gs>
                </a:gsLst>
                <a:lin ang="5400000" scaled="0"/>
              </a:gradFill>
              <a:ln w="12700">
                <a:solidFill>
                  <a:srgbClr val="5C5C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Pie 43"/>
              <p:cNvSpPr/>
              <p:nvPr/>
            </p:nvSpPr>
            <p:spPr>
              <a:xfrm rot="16200000">
                <a:off x="2730657" y="3327243"/>
                <a:ext cx="1425262" cy="2162175"/>
              </a:xfrm>
              <a:prstGeom prst="pie">
                <a:avLst>
                  <a:gd name="adj1" fmla="val 0"/>
                  <a:gd name="adj2" fmla="val 10791798"/>
                </a:avLst>
              </a:prstGeom>
              <a:gradFill>
                <a:gsLst>
                  <a:gs pos="10000">
                    <a:schemeClr val="accent5"/>
                  </a:gs>
                  <a:gs pos="34000">
                    <a:schemeClr val="accent6"/>
                  </a:gs>
                </a:gsLst>
                <a:lin ang="4200000" scaled="0"/>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5" name="Pie 44"/>
              <p:cNvSpPr/>
              <p:nvPr/>
            </p:nvSpPr>
            <p:spPr>
              <a:xfrm rot="5400000">
                <a:off x="5040469" y="3336769"/>
                <a:ext cx="1425262" cy="2162175"/>
              </a:xfrm>
              <a:prstGeom prst="pie">
                <a:avLst>
                  <a:gd name="adj1" fmla="val 0"/>
                  <a:gd name="adj2" fmla="val 10791798"/>
                </a:avLst>
              </a:prstGeom>
              <a:gradFill flip="none" rotWithShape="1">
                <a:gsLst>
                  <a:gs pos="14000">
                    <a:schemeClr val="accent5"/>
                  </a:gs>
                  <a:gs pos="50000">
                    <a:schemeClr val="accent6"/>
                  </a:gs>
                </a:gsLst>
                <a:lin ang="8400000" scaled="0"/>
                <a:tileRect/>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6" name="Round Same Side Corner Rectangle 45"/>
              <p:cNvSpPr/>
              <p:nvPr/>
            </p:nvSpPr>
            <p:spPr>
              <a:xfrm>
                <a:off x="3686175" y="3962401"/>
                <a:ext cx="1847851" cy="1219199"/>
              </a:xfrm>
              <a:prstGeom prst="round2SameRect">
                <a:avLst>
                  <a:gd name="adj1" fmla="val 50000"/>
                  <a:gd name="adj2" fmla="val 0"/>
                </a:avLst>
              </a:prstGeom>
              <a:gradFill flip="none" rotWithShape="1">
                <a:gsLst>
                  <a:gs pos="0">
                    <a:schemeClr val="accent5"/>
                  </a:gs>
                  <a:gs pos="75000">
                    <a:schemeClr val="accent6"/>
                  </a:gs>
                </a:gsLst>
                <a:lin ang="13500000" scaled="1"/>
                <a:tileRect/>
              </a:gradFill>
              <a:ln w="12700">
                <a:solidFill>
                  <a:schemeClr val="bg1"/>
                </a:solidFill>
              </a:ln>
              <a:effectLst>
                <a:outerShdw blurRad="50800" dist="38100" dir="10800000" algn="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9" name="Rectangle 58"/>
            <p:cNvSpPr/>
            <p:nvPr/>
          </p:nvSpPr>
          <p:spPr>
            <a:xfrm>
              <a:off x="1192226" y="3196805"/>
              <a:ext cx="2923548" cy="646331"/>
            </a:xfrm>
            <a:prstGeom prst="rect">
              <a:avLst/>
            </a:prstGeom>
          </p:spPr>
          <p:txBody>
            <a:bodyPr wrap="square">
              <a:spAutoFit/>
            </a:bodyPr>
            <a:lstStyle/>
            <a:p>
              <a:pPr algn="r" rtl="1"/>
              <a:r>
                <a:rPr lang="he-IL" dirty="0">
                  <a:solidFill>
                    <a:srgbClr val="E20000"/>
                  </a:solidFill>
                </a:rPr>
                <a:t>חשש מאי טיפול הולם על ידי גורמי החוץ. </a:t>
              </a:r>
            </a:p>
          </p:txBody>
        </p:sp>
        <p:sp>
          <p:nvSpPr>
            <p:cNvPr id="60" name="AutoShape 64"/>
            <p:cNvSpPr>
              <a:spLocks noChangeArrowheads="1"/>
            </p:cNvSpPr>
            <p:nvPr/>
          </p:nvSpPr>
          <p:spPr bwMode="gray">
            <a:xfrm>
              <a:off x="673481" y="3466858"/>
              <a:ext cx="631274" cy="4572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en-US" sz="2500" b="1" dirty="0">
                  <a:solidFill>
                    <a:schemeClr val="bg1"/>
                  </a:solidFill>
                </a:rPr>
                <a:t>8</a:t>
              </a:r>
            </a:p>
          </p:txBody>
        </p:sp>
      </p:grpSp>
      <p:grpSp>
        <p:nvGrpSpPr>
          <p:cNvPr id="4" name="קבוצה 3"/>
          <p:cNvGrpSpPr/>
          <p:nvPr/>
        </p:nvGrpSpPr>
        <p:grpSpPr>
          <a:xfrm>
            <a:off x="792388" y="767179"/>
            <a:ext cx="3717468" cy="2668744"/>
            <a:chOff x="4773416" y="2306347"/>
            <a:chExt cx="3717468" cy="2668744"/>
          </a:xfrm>
        </p:grpSpPr>
        <p:grpSp>
          <p:nvGrpSpPr>
            <p:cNvPr id="2" name="Group 1"/>
            <p:cNvGrpSpPr/>
            <p:nvPr/>
          </p:nvGrpSpPr>
          <p:grpSpPr>
            <a:xfrm>
              <a:off x="4773416" y="2306347"/>
              <a:ext cx="3717468" cy="2668744"/>
              <a:chOff x="4905511" y="695776"/>
              <a:chExt cx="3717468" cy="2668744"/>
            </a:xfrm>
            <a:effectLst>
              <a:outerShdw blurRad="25400" dir="13500000" sy="23000" kx="1200000" algn="br" rotWithShape="0">
                <a:prstClr val="black">
                  <a:alpha val="20000"/>
                </a:prstClr>
              </a:outerShdw>
            </a:effectLst>
          </p:grpSpPr>
          <p:sp>
            <p:nvSpPr>
              <p:cNvPr id="123" name="Rounded Rectangle 122"/>
              <p:cNvSpPr/>
              <p:nvPr/>
            </p:nvSpPr>
            <p:spPr>
              <a:xfrm rot="5400000">
                <a:off x="4742148" y="1512826"/>
                <a:ext cx="1364214" cy="1037487"/>
              </a:xfrm>
              <a:prstGeom prst="roundRect">
                <a:avLst>
                  <a:gd name="adj" fmla="val 10417"/>
                </a:avLst>
              </a:prstGeom>
              <a:solidFill>
                <a:schemeClr val="accent5">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Folded Corner 123"/>
              <p:cNvSpPr/>
              <p:nvPr/>
            </p:nvSpPr>
            <p:spPr>
              <a:xfrm rot="16200000">
                <a:off x="6492951" y="500533"/>
                <a:ext cx="1188005" cy="3072050"/>
              </a:xfrm>
              <a:prstGeom prst="foldedCorner">
                <a:avLst>
                  <a:gd name="adj" fmla="val 28346"/>
                </a:avLst>
              </a:prstGeom>
              <a:gradFill>
                <a:gsLst>
                  <a:gs pos="100000">
                    <a:schemeClr val="bg1">
                      <a:lumMod val="95000"/>
                    </a:schemeClr>
                  </a:gs>
                  <a:gs pos="56000">
                    <a:schemeClr val="bg1"/>
                  </a:gs>
                </a:gsLst>
                <a:lin ang="5400000" scaled="0"/>
              </a:gradFill>
              <a:ln w="12700">
                <a:solidFill>
                  <a:srgbClr val="5C5C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Pie 124"/>
              <p:cNvSpPr/>
              <p:nvPr/>
            </p:nvSpPr>
            <p:spPr>
              <a:xfrm>
                <a:off x="4943913" y="695776"/>
                <a:ext cx="902577" cy="1290319"/>
              </a:xfrm>
              <a:prstGeom prst="pie">
                <a:avLst>
                  <a:gd name="adj1" fmla="val 0"/>
                  <a:gd name="adj2" fmla="val 10791798"/>
                </a:avLst>
              </a:prstGeom>
              <a:gradFill>
                <a:gsLst>
                  <a:gs pos="19000">
                    <a:srgbClr val="E6005D"/>
                  </a:gs>
                  <a:gs pos="74000">
                    <a:srgbClr val="FF2980"/>
                  </a:gs>
                </a:gsLst>
                <a:lin ang="16200000" scaled="1"/>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6" name="Pie 125"/>
              <p:cNvSpPr/>
              <p:nvPr/>
            </p:nvSpPr>
            <p:spPr>
              <a:xfrm rot="10800000">
                <a:off x="4937880" y="2074201"/>
                <a:ext cx="902577" cy="1290319"/>
              </a:xfrm>
              <a:prstGeom prst="pie">
                <a:avLst>
                  <a:gd name="adj1" fmla="val 0"/>
                  <a:gd name="adj2" fmla="val 10791798"/>
                </a:avLst>
              </a:prstGeom>
              <a:gradFill>
                <a:gsLst>
                  <a:gs pos="19000">
                    <a:srgbClr val="E6005D"/>
                  </a:gs>
                  <a:gs pos="74000">
                    <a:srgbClr val="FF2980"/>
                  </a:gs>
                </a:gsLst>
                <a:lin ang="16200000" scaled="1"/>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7" name="Round Same Side Corner Rectangle 126"/>
              <p:cNvSpPr/>
              <p:nvPr/>
            </p:nvSpPr>
            <p:spPr>
              <a:xfrm rot="5400000">
                <a:off x="4740183" y="1651212"/>
                <a:ext cx="1102741" cy="772083"/>
              </a:xfrm>
              <a:prstGeom prst="round2SameRect">
                <a:avLst>
                  <a:gd name="adj1" fmla="val 50000"/>
                  <a:gd name="adj2" fmla="val 0"/>
                </a:avLst>
              </a:prstGeom>
              <a:gradFill>
                <a:gsLst>
                  <a:gs pos="19000">
                    <a:srgbClr val="E6005D"/>
                  </a:gs>
                  <a:gs pos="74000">
                    <a:srgbClr val="FF2980"/>
                  </a:gs>
                </a:gsLst>
                <a:lin ang="14400000" scaled="0"/>
              </a:gradFill>
              <a:ln w="12700">
                <a:solidFill>
                  <a:schemeClr val="bg1"/>
                </a:solidFill>
              </a:ln>
              <a:effectLst>
                <a:outerShdw blurRad="50800" dist="38100" dir="10800000" algn="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0" name="Rectangle 139"/>
            <p:cNvSpPr/>
            <p:nvPr/>
          </p:nvSpPr>
          <p:spPr>
            <a:xfrm>
              <a:off x="5658089" y="3096454"/>
              <a:ext cx="2536729" cy="1200329"/>
            </a:xfrm>
            <a:prstGeom prst="rect">
              <a:avLst/>
            </a:prstGeom>
          </p:spPr>
          <p:txBody>
            <a:bodyPr wrap="square">
              <a:spAutoFit/>
            </a:bodyPr>
            <a:lstStyle/>
            <a:p>
              <a:pPr algn="r" rtl="1"/>
              <a:r>
                <a:rPr lang="he-IL" dirty="0">
                  <a:solidFill>
                    <a:srgbClr val="D60057"/>
                  </a:solidFill>
                </a:rPr>
                <a:t>חשש מהעברת הטיפול לגורם חיצוני ואיבוד היכולת לטפל ואף לקבל היזון חוזר. </a:t>
              </a:r>
            </a:p>
          </p:txBody>
        </p:sp>
        <p:sp>
          <p:nvSpPr>
            <p:cNvPr id="151" name="AutoShape 64"/>
            <p:cNvSpPr>
              <a:spLocks noChangeArrowheads="1"/>
            </p:cNvSpPr>
            <p:nvPr/>
          </p:nvSpPr>
          <p:spPr bwMode="gray">
            <a:xfrm>
              <a:off x="4810796" y="3532631"/>
              <a:ext cx="631274" cy="4572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en-US" sz="2500" b="1" dirty="0">
                  <a:solidFill>
                    <a:schemeClr val="bg1"/>
                  </a:solidFill>
                </a:rPr>
                <a:t>7</a:t>
              </a:r>
            </a:p>
          </p:txBody>
        </p:sp>
      </p:grpSp>
      <p:sp>
        <p:nvSpPr>
          <p:cNvPr id="9" name="מלבן 8"/>
          <p:cNvSpPr/>
          <p:nvPr/>
        </p:nvSpPr>
        <p:spPr>
          <a:xfrm>
            <a:off x="1192738" y="146376"/>
            <a:ext cx="6552205" cy="1200329"/>
          </a:xfrm>
          <a:prstGeom prst="rect">
            <a:avLst/>
          </a:prstGeom>
        </p:spPr>
        <p:txBody>
          <a:bodyPr wrap="square">
            <a:spAutoFit/>
          </a:bodyPr>
          <a:lstStyle/>
          <a:p>
            <a:pPr algn="ctr" fontAlgn="auto">
              <a:spcBef>
                <a:spcPts val="0"/>
              </a:spcBef>
              <a:spcAft>
                <a:spcPts val="0"/>
              </a:spcAft>
              <a:defRPr/>
            </a:pPr>
            <a:r>
              <a:rPr lang="he-IL" sz="2400" dirty="0">
                <a:solidFill>
                  <a:schemeClr val="tx1">
                    <a:lumMod val="50000"/>
                  </a:schemeClr>
                </a:solidFill>
              </a:rPr>
              <a:t>הקשיים של אנשי מקצוע </a:t>
            </a:r>
          </a:p>
          <a:p>
            <a:pPr algn="ctr" fontAlgn="auto">
              <a:spcBef>
                <a:spcPts val="0"/>
              </a:spcBef>
              <a:spcAft>
                <a:spcPts val="0"/>
              </a:spcAft>
              <a:defRPr/>
            </a:pPr>
            <a:r>
              <a:rPr lang="he-IL" sz="2400" dirty="0">
                <a:solidFill>
                  <a:schemeClr val="tx1">
                    <a:lumMod val="50000"/>
                  </a:schemeClr>
                </a:solidFill>
              </a:rPr>
              <a:t>לאתר ילדים במצבי סיכון והזנחה, ולדווח עליהם</a:t>
            </a:r>
          </a:p>
          <a:p>
            <a:pPr algn="ctr" fontAlgn="auto">
              <a:spcBef>
                <a:spcPts val="0"/>
              </a:spcBef>
              <a:spcAft>
                <a:spcPts val="0"/>
              </a:spcAft>
              <a:defRPr/>
            </a:pPr>
            <a:endParaRPr lang="he-IL" sz="2400" dirty="0">
              <a:solidFill>
                <a:schemeClr val="tx1">
                  <a:lumMod val="50000"/>
                </a:schemeClr>
              </a:solidFill>
            </a:endParaRPr>
          </a:p>
        </p:txBody>
      </p:sp>
      <p:grpSp>
        <p:nvGrpSpPr>
          <p:cNvPr id="62" name="Group 46"/>
          <p:cNvGrpSpPr>
            <a:grpSpLocks noChangeAspect="1"/>
          </p:cNvGrpSpPr>
          <p:nvPr/>
        </p:nvGrpSpPr>
        <p:grpSpPr>
          <a:xfrm>
            <a:off x="1677061" y="4160362"/>
            <a:ext cx="2091209" cy="2623751"/>
            <a:chOff x="3876967" y="3016072"/>
            <a:chExt cx="2211861" cy="2775128"/>
          </a:xfrm>
          <a:effectLst>
            <a:outerShdw blurRad="38100" dir="13500000" sy="23000" kx="1200000" algn="br" rotWithShape="0">
              <a:prstClr val="black">
                <a:alpha val="25000"/>
              </a:prstClr>
            </a:outerShdw>
          </a:effectLst>
        </p:grpSpPr>
        <p:sp>
          <p:nvSpPr>
            <p:cNvPr id="63" name="Freeform 64"/>
            <p:cNvSpPr>
              <a:spLocks noEditPoints="1"/>
            </p:cNvSpPr>
            <p:nvPr/>
          </p:nvSpPr>
          <p:spPr bwMode="auto">
            <a:xfrm>
              <a:off x="3876967" y="3183148"/>
              <a:ext cx="895805" cy="2570837"/>
            </a:xfrm>
            <a:custGeom>
              <a:avLst/>
              <a:gdLst/>
              <a:ahLst/>
              <a:cxnLst>
                <a:cxn ang="0">
                  <a:pos x="143" y="114"/>
                </a:cxn>
                <a:cxn ang="0">
                  <a:pos x="130" y="70"/>
                </a:cxn>
                <a:cxn ang="0">
                  <a:pos x="112" y="62"/>
                </a:cxn>
                <a:cxn ang="0">
                  <a:pos x="108" y="52"/>
                </a:cxn>
                <a:cxn ang="0">
                  <a:pos x="106" y="44"/>
                </a:cxn>
                <a:cxn ang="0">
                  <a:pos x="108" y="33"/>
                </a:cxn>
                <a:cxn ang="0">
                  <a:pos x="109" y="16"/>
                </a:cxn>
                <a:cxn ang="0">
                  <a:pos x="100" y="2"/>
                </a:cxn>
                <a:cxn ang="0">
                  <a:pos x="78" y="2"/>
                </a:cxn>
                <a:cxn ang="0">
                  <a:pos x="69" y="20"/>
                </a:cxn>
                <a:cxn ang="0">
                  <a:pos x="70" y="30"/>
                </a:cxn>
                <a:cxn ang="0">
                  <a:pos x="71" y="40"/>
                </a:cxn>
                <a:cxn ang="0">
                  <a:pos x="78" y="52"/>
                </a:cxn>
                <a:cxn ang="0">
                  <a:pos x="75" y="62"/>
                </a:cxn>
                <a:cxn ang="0">
                  <a:pos x="66" y="66"/>
                </a:cxn>
                <a:cxn ang="0">
                  <a:pos x="49" y="72"/>
                </a:cxn>
                <a:cxn ang="0">
                  <a:pos x="32" y="114"/>
                </a:cxn>
                <a:cxn ang="0">
                  <a:pos x="0" y="96"/>
                </a:cxn>
                <a:cxn ang="0">
                  <a:pos x="21" y="128"/>
                </a:cxn>
                <a:cxn ang="0">
                  <a:pos x="20" y="138"/>
                </a:cxn>
                <a:cxn ang="0">
                  <a:pos x="28" y="155"/>
                </a:cxn>
                <a:cxn ang="0">
                  <a:pos x="40" y="148"/>
                </a:cxn>
                <a:cxn ang="0">
                  <a:pos x="51" y="161"/>
                </a:cxn>
                <a:cxn ang="0">
                  <a:pos x="42" y="189"/>
                </a:cxn>
                <a:cxn ang="0">
                  <a:pos x="42" y="248"/>
                </a:cxn>
                <a:cxn ang="0">
                  <a:pos x="50" y="376"/>
                </a:cxn>
                <a:cxn ang="0">
                  <a:pos x="53" y="396"/>
                </a:cxn>
                <a:cxn ang="0">
                  <a:pos x="47" y="415"/>
                </a:cxn>
                <a:cxn ang="0">
                  <a:pos x="58" y="416"/>
                </a:cxn>
                <a:cxn ang="0">
                  <a:pos x="70" y="396"/>
                </a:cxn>
                <a:cxn ang="0">
                  <a:pos x="74" y="403"/>
                </a:cxn>
                <a:cxn ang="0">
                  <a:pos x="77" y="373"/>
                </a:cxn>
                <a:cxn ang="0">
                  <a:pos x="79" y="284"/>
                </a:cxn>
                <a:cxn ang="0">
                  <a:pos x="79" y="222"/>
                </a:cxn>
                <a:cxn ang="0">
                  <a:pos x="81" y="262"/>
                </a:cxn>
                <a:cxn ang="0">
                  <a:pos x="84" y="353"/>
                </a:cxn>
                <a:cxn ang="0">
                  <a:pos x="83" y="388"/>
                </a:cxn>
                <a:cxn ang="0">
                  <a:pos x="88" y="382"/>
                </a:cxn>
                <a:cxn ang="0">
                  <a:pos x="95" y="395"/>
                </a:cxn>
                <a:cxn ang="0">
                  <a:pos x="107" y="401"/>
                </a:cxn>
                <a:cxn ang="0">
                  <a:pos x="112" y="392"/>
                </a:cxn>
                <a:cxn ang="0">
                  <a:pos x="110" y="378"/>
                </a:cxn>
                <a:cxn ang="0">
                  <a:pos x="110" y="274"/>
                </a:cxn>
                <a:cxn ang="0">
                  <a:pos x="122" y="212"/>
                </a:cxn>
                <a:cxn ang="0">
                  <a:pos x="119" y="174"/>
                </a:cxn>
                <a:cxn ang="0">
                  <a:pos x="120" y="145"/>
                </a:cxn>
                <a:cxn ang="0">
                  <a:pos x="125" y="156"/>
                </a:cxn>
                <a:cxn ang="0">
                  <a:pos x="124" y="212"/>
                </a:cxn>
                <a:cxn ang="0">
                  <a:pos x="126" y="222"/>
                </a:cxn>
                <a:cxn ang="0">
                  <a:pos x="124" y="227"/>
                </a:cxn>
                <a:cxn ang="0">
                  <a:pos x="124" y="232"/>
                </a:cxn>
                <a:cxn ang="0">
                  <a:pos x="133" y="228"/>
                </a:cxn>
                <a:cxn ang="0">
                  <a:pos x="141" y="222"/>
                </a:cxn>
                <a:cxn ang="0">
                  <a:pos x="144" y="199"/>
                </a:cxn>
                <a:cxn ang="0">
                  <a:pos x="57" y="145"/>
                </a:cxn>
                <a:cxn ang="0">
                  <a:pos x="54" y="126"/>
                </a:cxn>
                <a:cxn ang="0">
                  <a:pos x="57" y="132"/>
                </a:cxn>
              </a:cxnLst>
              <a:rect l="0" t="0" r="r" b="b"/>
              <a:pathLst>
                <a:path w="146" h="418">
                  <a:moveTo>
                    <a:pt x="146" y="181"/>
                  </a:moveTo>
                  <a:cubicBezTo>
                    <a:pt x="146" y="177"/>
                    <a:pt x="144" y="145"/>
                    <a:pt x="144" y="142"/>
                  </a:cubicBezTo>
                  <a:cubicBezTo>
                    <a:pt x="144" y="139"/>
                    <a:pt x="143" y="114"/>
                    <a:pt x="143" y="114"/>
                  </a:cubicBezTo>
                  <a:cubicBezTo>
                    <a:pt x="143" y="113"/>
                    <a:pt x="139" y="84"/>
                    <a:pt x="139" y="82"/>
                  </a:cubicBezTo>
                  <a:cubicBezTo>
                    <a:pt x="138" y="79"/>
                    <a:pt x="137" y="76"/>
                    <a:pt x="136" y="74"/>
                  </a:cubicBezTo>
                  <a:cubicBezTo>
                    <a:pt x="135" y="71"/>
                    <a:pt x="132" y="71"/>
                    <a:pt x="130" y="70"/>
                  </a:cubicBezTo>
                  <a:cubicBezTo>
                    <a:pt x="128" y="68"/>
                    <a:pt x="126" y="67"/>
                    <a:pt x="124" y="66"/>
                  </a:cubicBezTo>
                  <a:cubicBezTo>
                    <a:pt x="122" y="66"/>
                    <a:pt x="117" y="64"/>
                    <a:pt x="116" y="64"/>
                  </a:cubicBezTo>
                  <a:cubicBezTo>
                    <a:pt x="115" y="64"/>
                    <a:pt x="113" y="63"/>
                    <a:pt x="112" y="62"/>
                  </a:cubicBezTo>
                  <a:cubicBezTo>
                    <a:pt x="111" y="60"/>
                    <a:pt x="110" y="59"/>
                    <a:pt x="110" y="58"/>
                  </a:cubicBezTo>
                  <a:cubicBezTo>
                    <a:pt x="109" y="56"/>
                    <a:pt x="109" y="56"/>
                    <a:pt x="109" y="55"/>
                  </a:cubicBezTo>
                  <a:cubicBezTo>
                    <a:pt x="108" y="53"/>
                    <a:pt x="108" y="52"/>
                    <a:pt x="108" y="52"/>
                  </a:cubicBezTo>
                  <a:cubicBezTo>
                    <a:pt x="108" y="51"/>
                    <a:pt x="108" y="49"/>
                    <a:pt x="108" y="48"/>
                  </a:cubicBezTo>
                  <a:cubicBezTo>
                    <a:pt x="108" y="48"/>
                    <a:pt x="107" y="46"/>
                    <a:pt x="107" y="46"/>
                  </a:cubicBezTo>
                  <a:cubicBezTo>
                    <a:pt x="107" y="45"/>
                    <a:pt x="106" y="44"/>
                    <a:pt x="106" y="44"/>
                  </a:cubicBezTo>
                  <a:cubicBezTo>
                    <a:pt x="106" y="44"/>
                    <a:pt x="105" y="42"/>
                    <a:pt x="105" y="41"/>
                  </a:cubicBezTo>
                  <a:cubicBezTo>
                    <a:pt x="105" y="41"/>
                    <a:pt x="107" y="39"/>
                    <a:pt x="108" y="38"/>
                  </a:cubicBezTo>
                  <a:cubicBezTo>
                    <a:pt x="108" y="36"/>
                    <a:pt x="109" y="35"/>
                    <a:pt x="108" y="33"/>
                  </a:cubicBezTo>
                  <a:cubicBezTo>
                    <a:pt x="108" y="31"/>
                    <a:pt x="109" y="31"/>
                    <a:pt x="109" y="30"/>
                  </a:cubicBezTo>
                  <a:cubicBezTo>
                    <a:pt x="109" y="29"/>
                    <a:pt x="110" y="26"/>
                    <a:pt x="109" y="24"/>
                  </a:cubicBezTo>
                  <a:cubicBezTo>
                    <a:pt x="109" y="21"/>
                    <a:pt x="109" y="18"/>
                    <a:pt x="109" y="16"/>
                  </a:cubicBezTo>
                  <a:cubicBezTo>
                    <a:pt x="108" y="15"/>
                    <a:pt x="106" y="10"/>
                    <a:pt x="106" y="10"/>
                  </a:cubicBezTo>
                  <a:cubicBezTo>
                    <a:pt x="105" y="9"/>
                    <a:pt x="104" y="7"/>
                    <a:pt x="104" y="6"/>
                  </a:cubicBezTo>
                  <a:cubicBezTo>
                    <a:pt x="104" y="5"/>
                    <a:pt x="102" y="3"/>
                    <a:pt x="100" y="2"/>
                  </a:cubicBezTo>
                  <a:cubicBezTo>
                    <a:pt x="98" y="1"/>
                    <a:pt x="96" y="0"/>
                    <a:pt x="94" y="0"/>
                  </a:cubicBezTo>
                  <a:cubicBezTo>
                    <a:pt x="92" y="0"/>
                    <a:pt x="89" y="0"/>
                    <a:pt x="86" y="0"/>
                  </a:cubicBezTo>
                  <a:cubicBezTo>
                    <a:pt x="82" y="0"/>
                    <a:pt x="80" y="1"/>
                    <a:pt x="78" y="2"/>
                  </a:cubicBezTo>
                  <a:cubicBezTo>
                    <a:pt x="76" y="4"/>
                    <a:pt x="74" y="5"/>
                    <a:pt x="73" y="7"/>
                  </a:cubicBezTo>
                  <a:cubicBezTo>
                    <a:pt x="72" y="8"/>
                    <a:pt x="70" y="12"/>
                    <a:pt x="70" y="13"/>
                  </a:cubicBezTo>
                  <a:cubicBezTo>
                    <a:pt x="70" y="15"/>
                    <a:pt x="69" y="18"/>
                    <a:pt x="69" y="20"/>
                  </a:cubicBezTo>
                  <a:cubicBezTo>
                    <a:pt x="69" y="21"/>
                    <a:pt x="70" y="22"/>
                    <a:pt x="70" y="23"/>
                  </a:cubicBezTo>
                  <a:cubicBezTo>
                    <a:pt x="70" y="24"/>
                    <a:pt x="70" y="25"/>
                    <a:pt x="70" y="26"/>
                  </a:cubicBezTo>
                  <a:cubicBezTo>
                    <a:pt x="70" y="27"/>
                    <a:pt x="70" y="29"/>
                    <a:pt x="70" y="30"/>
                  </a:cubicBezTo>
                  <a:cubicBezTo>
                    <a:pt x="70" y="30"/>
                    <a:pt x="70" y="32"/>
                    <a:pt x="70" y="33"/>
                  </a:cubicBezTo>
                  <a:cubicBezTo>
                    <a:pt x="69" y="34"/>
                    <a:pt x="69" y="36"/>
                    <a:pt x="70" y="37"/>
                  </a:cubicBezTo>
                  <a:cubicBezTo>
                    <a:pt x="70" y="39"/>
                    <a:pt x="71" y="40"/>
                    <a:pt x="71" y="40"/>
                  </a:cubicBezTo>
                  <a:cubicBezTo>
                    <a:pt x="71" y="40"/>
                    <a:pt x="73" y="43"/>
                    <a:pt x="74" y="44"/>
                  </a:cubicBezTo>
                  <a:cubicBezTo>
                    <a:pt x="74" y="45"/>
                    <a:pt x="75" y="47"/>
                    <a:pt x="75" y="48"/>
                  </a:cubicBezTo>
                  <a:cubicBezTo>
                    <a:pt x="76" y="49"/>
                    <a:pt x="78" y="51"/>
                    <a:pt x="78" y="52"/>
                  </a:cubicBezTo>
                  <a:cubicBezTo>
                    <a:pt x="78" y="54"/>
                    <a:pt x="78" y="55"/>
                    <a:pt x="78" y="56"/>
                  </a:cubicBezTo>
                  <a:cubicBezTo>
                    <a:pt x="79" y="58"/>
                    <a:pt x="78" y="59"/>
                    <a:pt x="77" y="60"/>
                  </a:cubicBezTo>
                  <a:cubicBezTo>
                    <a:pt x="77" y="61"/>
                    <a:pt x="76" y="62"/>
                    <a:pt x="75" y="62"/>
                  </a:cubicBezTo>
                  <a:cubicBezTo>
                    <a:pt x="75" y="62"/>
                    <a:pt x="72" y="63"/>
                    <a:pt x="71" y="63"/>
                  </a:cubicBezTo>
                  <a:cubicBezTo>
                    <a:pt x="70" y="62"/>
                    <a:pt x="69" y="64"/>
                    <a:pt x="69" y="64"/>
                  </a:cubicBezTo>
                  <a:cubicBezTo>
                    <a:pt x="69" y="64"/>
                    <a:pt x="67" y="66"/>
                    <a:pt x="66" y="66"/>
                  </a:cubicBezTo>
                  <a:cubicBezTo>
                    <a:pt x="66" y="67"/>
                    <a:pt x="64" y="67"/>
                    <a:pt x="62" y="68"/>
                  </a:cubicBezTo>
                  <a:cubicBezTo>
                    <a:pt x="60" y="69"/>
                    <a:pt x="57" y="70"/>
                    <a:pt x="56" y="70"/>
                  </a:cubicBezTo>
                  <a:cubicBezTo>
                    <a:pt x="54" y="71"/>
                    <a:pt x="51" y="71"/>
                    <a:pt x="49" y="72"/>
                  </a:cubicBezTo>
                  <a:cubicBezTo>
                    <a:pt x="47" y="74"/>
                    <a:pt x="46" y="76"/>
                    <a:pt x="46" y="77"/>
                  </a:cubicBezTo>
                  <a:cubicBezTo>
                    <a:pt x="45" y="79"/>
                    <a:pt x="40" y="92"/>
                    <a:pt x="40" y="94"/>
                  </a:cubicBezTo>
                  <a:cubicBezTo>
                    <a:pt x="39" y="96"/>
                    <a:pt x="32" y="114"/>
                    <a:pt x="32" y="114"/>
                  </a:cubicBezTo>
                  <a:cubicBezTo>
                    <a:pt x="14" y="86"/>
                    <a:pt x="14" y="86"/>
                    <a:pt x="14" y="86"/>
                  </a:cubicBezTo>
                  <a:cubicBezTo>
                    <a:pt x="14" y="86"/>
                    <a:pt x="9" y="89"/>
                    <a:pt x="9" y="89"/>
                  </a:cubicBezTo>
                  <a:cubicBezTo>
                    <a:pt x="8" y="89"/>
                    <a:pt x="0" y="96"/>
                    <a:pt x="0" y="96"/>
                  </a:cubicBezTo>
                  <a:cubicBezTo>
                    <a:pt x="20" y="124"/>
                    <a:pt x="20" y="124"/>
                    <a:pt x="20" y="124"/>
                  </a:cubicBezTo>
                  <a:cubicBezTo>
                    <a:pt x="21" y="126"/>
                    <a:pt x="21" y="126"/>
                    <a:pt x="21" y="126"/>
                  </a:cubicBezTo>
                  <a:cubicBezTo>
                    <a:pt x="21" y="126"/>
                    <a:pt x="21" y="128"/>
                    <a:pt x="21" y="128"/>
                  </a:cubicBezTo>
                  <a:cubicBezTo>
                    <a:pt x="21" y="129"/>
                    <a:pt x="21" y="130"/>
                    <a:pt x="21" y="131"/>
                  </a:cubicBezTo>
                  <a:cubicBezTo>
                    <a:pt x="21" y="133"/>
                    <a:pt x="21" y="134"/>
                    <a:pt x="21" y="135"/>
                  </a:cubicBezTo>
                  <a:cubicBezTo>
                    <a:pt x="21" y="136"/>
                    <a:pt x="21" y="137"/>
                    <a:pt x="20" y="138"/>
                  </a:cubicBezTo>
                  <a:cubicBezTo>
                    <a:pt x="20" y="139"/>
                    <a:pt x="21" y="143"/>
                    <a:pt x="21" y="144"/>
                  </a:cubicBezTo>
                  <a:cubicBezTo>
                    <a:pt x="21" y="146"/>
                    <a:pt x="23" y="150"/>
                    <a:pt x="24" y="151"/>
                  </a:cubicBezTo>
                  <a:cubicBezTo>
                    <a:pt x="25" y="153"/>
                    <a:pt x="27" y="154"/>
                    <a:pt x="28" y="155"/>
                  </a:cubicBezTo>
                  <a:cubicBezTo>
                    <a:pt x="29" y="156"/>
                    <a:pt x="31" y="156"/>
                    <a:pt x="32" y="156"/>
                  </a:cubicBezTo>
                  <a:cubicBezTo>
                    <a:pt x="33" y="157"/>
                    <a:pt x="36" y="154"/>
                    <a:pt x="38" y="153"/>
                  </a:cubicBezTo>
                  <a:cubicBezTo>
                    <a:pt x="39" y="151"/>
                    <a:pt x="40" y="148"/>
                    <a:pt x="40" y="148"/>
                  </a:cubicBezTo>
                  <a:cubicBezTo>
                    <a:pt x="49" y="159"/>
                    <a:pt x="49" y="159"/>
                    <a:pt x="49" y="159"/>
                  </a:cubicBezTo>
                  <a:cubicBezTo>
                    <a:pt x="53" y="157"/>
                    <a:pt x="53" y="157"/>
                    <a:pt x="53" y="157"/>
                  </a:cubicBezTo>
                  <a:cubicBezTo>
                    <a:pt x="53" y="157"/>
                    <a:pt x="51" y="160"/>
                    <a:pt x="51" y="161"/>
                  </a:cubicBezTo>
                  <a:cubicBezTo>
                    <a:pt x="50" y="163"/>
                    <a:pt x="47" y="167"/>
                    <a:pt x="46" y="168"/>
                  </a:cubicBezTo>
                  <a:cubicBezTo>
                    <a:pt x="45" y="170"/>
                    <a:pt x="44" y="175"/>
                    <a:pt x="43" y="178"/>
                  </a:cubicBezTo>
                  <a:cubicBezTo>
                    <a:pt x="43" y="182"/>
                    <a:pt x="42" y="186"/>
                    <a:pt x="42" y="189"/>
                  </a:cubicBezTo>
                  <a:cubicBezTo>
                    <a:pt x="42" y="192"/>
                    <a:pt x="40" y="199"/>
                    <a:pt x="40" y="202"/>
                  </a:cubicBezTo>
                  <a:cubicBezTo>
                    <a:pt x="40" y="205"/>
                    <a:pt x="40" y="215"/>
                    <a:pt x="40" y="217"/>
                  </a:cubicBezTo>
                  <a:cubicBezTo>
                    <a:pt x="40" y="218"/>
                    <a:pt x="42" y="248"/>
                    <a:pt x="42" y="248"/>
                  </a:cubicBezTo>
                  <a:cubicBezTo>
                    <a:pt x="42" y="248"/>
                    <a:pt x="45" y="269"/>
                    <a:pt x="45" y="270"/>
                  </a:cubicBezTo>
                  <a:cubicBezTo>
                    <a:pt x="46" y="272"/>
                    <a:pt x="47" y="309"/>
                    <a:pt x="47" y="309"/>
                  </a:cubicBezTo>
                  <a:cubicBezTo>
                    <a:pt x="47" y="309"/>
                    <a:pt x="50" y="373"/>
                    <a:pt x="50" y="376"/>
                  </a:cubicBezTo>
                  <a:cubicBezTo>
                    <a:pt x="51" y="379"/>
                    <a:pt x="50" y="388"/>
                    <a:pt x="50" y="391"/>
                  </a:cubicBezTo>
                  <a:cubicBezTo>
                    <a:pt x="50" y="393"/>
                    <a:pt x="51" y="395"/>
                    <a:pt x="51" y="395"/>
                  </a:cubicBezTo>
                  <a:cubicBezTo>
                    <a:pt x="51" y="395"/>
                    <a:pt x="53" y="394"/>
                    <a:pt x="53" y="396"/>
                  </a:cubicBezTo>
                  <a:cubicBezTo>
                    <a:pt x="52" y="397"/>
                    <a:pt x="50" y="400"/>
                    <a:pt x="50" y="402"/>
                  </a:cubicBezTo>
                  <a:cubicBezTo>
                    <a:pt x="49" y="404"/>
                    <a:pt x="48" y="407"/>
                    <a:pt x="47" y="410"/>
                  </a:cubicBezTo>
                  <a:cubicBezTo>
                    <a:pt x="46" y="412"/>
                    <a:pt x="46" y="413"/>
                    <a:pt x="47" y="415"/>
                  </a:cubicBezTo>
                  <a:cubicBezTo>
                    <a:pt x="47" y="416"/>
                    <a:pt x="47" y="416"/>
                    <a:pt x="48" y="417"/>
                  </a:cubicBezTo>
                  <a:cubicBezTo>
                    <a:pt x="49" y="418"/>
                    <a:pt x="51" y="418"/>
                    <a:pt x="52" y="418"/>
                  </a:cubicBezTo>
                  <a:cubicBezTo>
                    <a:pt x="54" y="418"/>
                    <a:pt x="57" y="417"/>
                    <a:pt x="58" y="416"/>
                  </a:cubicBezTo>
                  <a:cubicBezTo>
                    <a:pt x="59" y="416"/>
                    <a:pt x="64" y="413"/>
                    <a:pt x="65" y="412"/>
                  </a:cubicBezTo>
                  <a:cubicBezTo>
                    <a:pt x="65" y="411"/>
                    <a:pt x="67" y="407"/>
                    <a:pt x="67" y="404"/>
                  </a:cubicBezTo>
                  <a:cubicBezTo>
                    <a:pt x="68" y="402"/>
                    <a:pt x="69" y="398"/>
                    <a:pt x="70" y="396"/>
                  </a:cubicBezTo>
                  <a:cubicBezTo>
                    <a:pt x="71" y="394"/>
                    <a:pt x="71" y="394"/>
                    <a:pt x="71" y="394"/>
                  </a:cubicBezTo>
                  <a:cubicBezTo>
                    <a:pt x="72" y="403"/>
                    <a:pt x="72" y="403"/>
                    <a:pt x="72" y="403"/>
                  </a:cubicBezTo>
                  <a:cubicBezTo>
                    <a:pt x="74" y="403"/>
                    <a:pt x="74" y="403"/>
                    <a:pt x="74" y="403"/>
                  </a:cubicBezTo>
                  <a:cubicBezTo>
                    <a:pt x="75" y="391"/>
                    <a:pt x="75" y="391"/>
                    <a:pt x="75" y="391"/>
                  </a:cubicBezTo>
                  <a:cubicBezTo>
                    <a:pt x="75" y="391"/>
                    <a:pt x="79" y="388"/>
                    <a:pt x="79" y="387"/>
                  </a:cubicBezTo>
                  <a:cubicBezTo>
                    <a:pt x="79" y="386"/>
                    <a:pt x="78" y="376"/>
                    <a:pt x="77" y="373"/>
                  </a:cubicBezTo>
                  <a:cubicBezTo>
                    <a:pt x="76" y="370"/>
                    <a:pt x="77" y="353"/>
                    <a:pt x="77" y="351"/>
                  </a:cubicBezTo>
                  <a:cubicBezTo>
                    <a:pt x="77" y="350"/>
                    <a:pt x="78" y="311"/>
                    <a:pt x="79" y="310"/>
                  </a:cubicBezTo>
                  <a:cubicBezTo>
                    <a:pt x="79" y="309"/>
                    <a:pt x="79" y="285"/>
                    <a:pt x="79" y="284"/>
                  </a:cubicBezTo>
                  <a:cubicBezTo>
                    <a:pt x="79" y="282"/>
                    <a:pt x="78" y="264"/>
                    <a:pt x="78" y="262"/>
                  </a:cubicBezTo>
                  <a:cubicBezTo>
                    <a:pt x="78" y="260"/>
                    <a:pt x="78" y="241"/>
                    <a:pt x="78" y="239"/>
                  </a:cubicBezTo>
                  <a:cubicBezTo>
                    <a:pt x="78" y="236"/>
                    <a:pt x="80" y="222"/>
                    <a:pt x="79" y="222"/>
                  </a:cubicBezTo>
                  <a:cubicBezTo>
                    <a:pt x="79" y="221"/>
                    <a:pt x="80" y="220"/>
                    <a:pt x="80" y="222"/>
                  </a:cubicBezTo>
                  <a:cubicBezTo>
                    <a:pt x="80" y="223"/>
                    <a:pt x="80" y="233"/>
                    <a:pt x="80" y="233"/>
                  </a:cubicBezTo>
                  <a:cubicBezTo>
                    <a:pt x="80" y="233"/>
                    <a:pt x="81" y="261"/>
                    <a:pt x="81" y="262"/>
                  </a:cubicBezTo>
                  <a:cubicBezTo>
                    <a:pt x="81" y="263"/>
                    <a:pt x="82" y="297"/>
                    <a:pt x="82" y="297"/>
                  </a:cubicBezTo>
                  <a:cubicBezTo>
                    <a:pt x="82" y="297"/>
                    <a:pt x="84" y="329"/>
                    <a:pt x="84" y="331"/>
                  </a:cubicBezTo>
                  <a:cubicBezTo>
                    <a:pt x="84" y="334"/>
                    <a:pt x="84" y="350"/>
                    <a:pt x="84" y="353"/>
                  </a:cubicBezTo>
                  <a:cubicBezTo>
                    <a:pt x="83" y="355"/>
                    <a:pt x="80" y="377"/>
                    <a:pt x="80" y="377"/>
                  </a:cubicBezTo>
                  <a:cubicBezTo>
                    <a:pt x="83" y="380"/>
                    <a:pt x="83" y="380"/>
                    <a:pt x="83" y="380"/>
                  </a:cubicBezTo>
                  <a:cubicBezTo>
                    <a:pt x="83" y="388"/>
                    <a:pt x="83" y="388"/>
                    <a:pt x="83" y="388"/>
                  </a:cubicBezTo>
                  <a:cubicBezTo>
                    <a:pt x="84" y="388"/>
                    <a:pt x="84" y="388"/>
                    <a:pt x="84" y="388"/>
                  </a:cubicBezTo>
                  <a:cubicBezTo>
                    <a:pt x="88" y="388"/>
                    <a:pt x="88" y="388"/>
                    <a:pt x="88" y="388"/>
                  </a:cubicBezTo>
                  <a:cubicBezTo>
                    <a:pt x="88" y="382"/>
                    <a:pt x="88" y="382"/>
                    <a:pt x="88" y="382"/>
                  </a:cubicBezTo>
                  <a:cubicBezTo>
                    <a:pt x="88" y="382"/>
                    <a:pt x="89" y="383"/>
                    <a:pt x="90" y="384"/>
                  </a:cubicBezTo>
                  <a:cubicBezTo>
                    <a:pt x="91" y="385"/>
                    <a:pt x="92" y="387"/>
                    <a:pt x="92" y="389"/>
                  </a:cubicBezTo>
                  <a:cubicBezTo>
                    <a:pt x="92" y="390"/>
                    <a:pt x="95" y="393"/>
                    <a:pt x="95" y="395"/>
                  </a:cubicBezTo>
                  <a:cubicBezTo>
                    <a:pt x="96" y="396"/>
                    <a:pt x="97" y="397"/>
                    <a:pt x="97" y="398"/>
                  </a:cubicBezTo>
                  <a:cubicBezTo>
                    <a:pt x="98" y="398"/>
                    <a:pt x="101" y="399"/>
                    <a:pt x="102" y="400"/>
                  </a:cubicBezTo>
                  <a:cubicBezTo>
                    <a:pt x="103" y="401"/>
                    <a:pt x="106" y="401"/>
                    <a:pt x="107" y="401"/>
                  </a:cubicBezTo>
                  <a:cubicBezTo>
                    <a:pt x="108" y="402"/>
                    <a:pt x="112" y="401"/>
                    <a:pt x="113" y="400"/>
                  </a:cubicBezTo>
                  <a:cubicBezTo>
                    <a:pt x="114" y="400"/>
                    <a:pt x="113" y="398"/>
                    <a:pt x="113" y="397"/>
                  </a:cubicBezTo>
                  <a:cubicBezTo>
                    <a:pt x="113" y="395"/>
                    <a:pt x="112" y="394"/>
                    <a:pt x="112" y="392"/>
                  </a:cubicBezTo>
                  <a:cubicBezTo>
                    <a:pt x="111" y="390"/>
                    <a:pt x="109" y="386"/>
                    <a:pt x="109" y="385"/>
                  </a:cubicBezTo>
                  <a:cubicBezTo>
                    <a:pt x="108" y="383"/>
                    <a:pt x="108" y="382"/>
                    <a:pt x="108" y="382"/>
                  </a:cubicBezTo>
                  <a:cubicBezTo>
                    <a:pt x="108" y="382"/>
                    <a:pt x="111" y="381"/>
                    <a:pt x="110" y="378"/>
                  </a:cubicBezTo>
                  <a:cubicBezTo>
                    <a:pt x="110" y="375"/>
                    <a:pt x="110" y="324"/>
                    <a:pt x="110" y="324"/>
                  </a:cubicBezTo>
                  <a:cubicBezTo>
                    <a:pt x="110" y="324"/>
                    <a:pt x="109" y="296"/>
                    <a:pt x="109" y="293"/>
                  </a:cubicBezTo>
                  <a:cubicBezTo>
                    <a:pt x="108" y="289"/>
                    <a:pt x="110" y="278"/>
                    <a:pt x="110" y="274"/>
                  </a:cubicBezTo>
                  <a:cubicBezTo>
                    <a:pt x="111" y="270"/>
                    <a:pt x="113" y="260"/>
                    <a:pt x="113" y="259"/>
                  </a:cubicBezTo>
                  <a:cubicBezTo>
                    <a:pt x="114" y="257"/>
                    <a:pt x="120" y="224"/>
                    <a:pt x="120" y="222"/>
                  </a:cubicBezTo>
                  <a:cubicBezTo>
                    <a:pt x="121" y="219"/>
                    <a:pt x="121" y="216"/>
                    <a:pt x="122" y="212"/>
                  </a:cubicBezTo>
                  <a:cubicBezTo>
                    <a:pt x="122" y="208"/>
                    <a:pt x="121" y="200"/>
                    <a:pt x="121" y="199"/>
                  </a:cubicBezTo>
                  <a:cubicBezTo>
                    <a:pt x="121" y="197"/>
                    <a:pt x="121" y="190"/>
                    <a:pt x="120" y="187"/>
                  </a:cubicBezTo>
                  <a:cubicBezTo>
                    <a:pt x="120" y="183"/>
                    <a:pt x="119" y="177"/>
                    <a:pt x="119" y="174"/>
                  </a:cubicBezTo>
                  <a:cubicBezTo>
                    <a:pt x="118" y="171"/>
                    <a:pt x="119" y="165"/>
                    <a:pt x="119" y="162"/>
                  </a:cubicBezTo>
                  <a:cubicBezTo>
                    <a:pt x="119" y="159"/>
                    <a:pt x="119" y="155"/>
                    <a:pt x="119" y="154"/>
                  </a:cubicBezTo>
                  <a:cubicBezTo>
                    <a:pt x="120" y="152"/>
                    <a:pt x="120" y="147"/>
                    <a:pt x="120" y="145"/>
                  </a:cubicBezTo>
                  <a:cubicBezTo>
                    <a:pt x="121" y="142"/>
                    <a:pt x="124" y="122"/>
                    <a:pt x="124" y="122"/>
                  </a:cubicBezTo>
                  <a:cubicBezTo>
                    <a:pt x="124" y="122"/>
                    <a:pt x="123" y="142"/>
                    <a:pt x="123" y="143"/>
                  </a:cubicBezTo>
                  <a:cubicBezTo>
                    <a:pt x="123" y="144"/>
                    <a:pt x="125" y="155"/>
                    <a:pt x="125" y="156"/>
                  </a:cubicBezTo>
                  <a:cubicBezTo>
                    <a:pt x="125" y="158"/>
                    <a:pt x="125" y="183"/>
                    <a:pt x="125" y="185"/>
                  </a:cubicBezTo>
                  <a:cubicBezTo>
                    <a:pt x="125" y="186"/>
                    <a:pt x="125" y="196"/>
                    <a:pt x="125" y="199"/>
                  </a:cubicBezTo>
                  <a:cubicBezTo>
                    <a:pt x="124" y="203"/>
                    <a:pt x="125" y="211"/>
                    <a:pt x="124" y="212"/>
                  </a:cubicBezTo>
                  <a:cubicBezTo>
                    <a:pt x="124" y="214"/>
                    <a:pt x="123" y="215"/>
                    <a:pt x="124" y="217"/>
                  </a:cubicBezTo>
                  <a:cubicBezTo>
                    <a:pt x="124" y="218"/>
                    <a:pt x="125" y="218"/>
                    <a:pt x="125" y="219"/>
                  </a:cubicBezTo>
                  <a:cubicBezTo>
                    <a:pt x="126" y="219"/>
                    <a:pt x="126" y="222"/>
                    <a:pt x="126" y="222"/>
                  </a:cubicBezTo>
                  <a:cubicBezTo>
                    <a:pt x="125" y="224"/>
                    <a:pt x="125" y="224"/>
                    <a:pt x="125" y="224"/>
                  </a:cubicBezTo>
                  <a:cubicBezTo>
                    <a:pt x="125" y="224"/>
                    <a:pt x="124" y="225"/>
                    <a:pt x="124" y="226"/>
                  </a:cubicBezTo>
                  <a:cubicBezTo>
                    <a:pt x="123" y="227"/>
                    <a:pt x="124" y="227"/>
                    <a:pt x="124" y="227"/>
                  </a:cubicBezTo>
                  <a:cubicBezTo>
                    <a:pt x="124" y="229"/>
                    <a:pt x="124" y="229"/>
                    <a:pt x="124" y="229"/>
                  </a:cubicBezTo>
                  <a:cubicBezTo>
                    <a:pt x="123" y="230"/>
                    <a:pt x="123" y="230"/>
                    <a:pt x="123" y="230"/>
                  </a:cubicBezTo>
                  <a:cubicBezTo>
                    <a:pt x="123" y="230"/>
                    <a:pt x="124" y="231"/>
                    <a:pt x="124" y="232"/>
                  </a:cubicBezTo>
                  <a:cubicBezTo>
                    <a:pt x="125" y="232"/>
                    <a:pt x="126" y="231"/>
                    <a:pt x="127" y="231"/>
                  </a:cubicBezTo>
                  <a:cubicBezTo>
                    <a:pt x="128" y="231"/>
                    <a:pt x="129" y="230"/>
                    <a:pt x="130" y="230"/>
                  </a:cubicBezTo>
                  <a:cubicBezTo>
                    <a:pt x="131" y="229"/>
                    <a:pt x="132" y="229"/>
                    <a:pt x="133" y="228"/>
                  </a:cubicBezTo>
                  <a:cubicBezTo>
                    <a:pt x="133" y="228"/>
                    <a:pt x="135" y="228"/>
                    <a:pt x="135" y="227"/>
                  </a:cubicBezTo>
                  <a:cubicBezTo>
                    <a:pt x="136" y="227"/>
                    <a:pt x="137" y="226"/>
                    <a:pt x="138" y="225"/>
                  </a:cubicBezTo>
                  <a:cubicBezTo>
                    <a:pt x="139" y="225"/>
                    <a:pt x="140" y="223"/>
                    <a:pt x="141" y="222"/>
                  </a:cubicBezTo>
                  <a:cubicBezTo>
                    <a:pt x="141" y="221"/>
                    <a:pt x="143" y="217"/>
                    <a:pt x="143" y="217"/>
                  </a:cubicBezTo>
                  <a:cubicBezTo>
                    <a:pt x="144" y="217"/>
                    <a:pt x="144" y="217"/>
                    <a:pt x="144" y="217"/>
                  </a:cubicBezTo>
                  <a:cubicBezTo>
                    <a:pt x="144" y="217"/>
                    <a:pt x="144" y="202"/>
                    <a:pt x="144" y="199"/>
                  </a:cubicBezTo>
                  <a:cubicBezTo>
                    <a:pt x="145" y="195"/>
                    <a:pt x="146" y="185"/>
                    <a:pt x="146" y="181"/>
                  </a:cubicBezTo>
                  <a:close/>
                  <a:moveTo>
                    <a:pt x="58" y="142"/>
                  </a:moveTo>
                  <a:cubicBezTo>
                    <a:pt x="57" y="145"/>
                    <a:pt x="57" y="145"/>
                    <a:pt x="57" y="145"/>
                  </a:cubicBezTo>
                  <a:cubicBezTo>
                    <a:pt x="57" y="145"/>
                    <a:pt x="53" y="140"/>
                    <a:pt x="53" y="139"/>
                  </a:cubicBezTo>
                  <a:cubicBezTo>
                    <a:pt x="53" y="137"/>
                    <a:pt x="53" y="136"/>
                    <a:pt x="54" y="133"/>
                  </a:cubicBezTo>
                  <a:cubicBezTo>
                    <a:pt x="54" y="130"/>
                    <a:pt x="54" y="128"/>
                    <a:pt x="54" y="126"/>
                  </a:cubicBezTo>
                  <a:cubicBezTo>
                    <a:pt x="55" y="124"/>
                    <a:pt x="55" y="117"/>
                    <a:pt x="55" y="117"/>
                  </a:cubicBezTo>
                  <a:cubicBezTo>
                    <a:pt x="55" y="117"/>
                    <a:pt x="55" y="124"/>
                    <a:pt x="56" y="125"/>
                  </a:cubicBezTo>
                  <a:cubicBezTo>
                    <a:pt x="56" y="126"/>
                    <a:pt x="56" y="131"/>
                    <a:pt x="57" y="132"/>
                  </a:cubicBezTo>
                  <a:cubicBezTo>
                    <a:pt x="57" y="133"/>
                    <a:pt x="57" y="136"/>
                    <a:pt x="58" y="137"/>
                  </a:cubicBezTo>
                  <a:cubicBezTo>
                    <a:pt x="58" y="138"/>
                    <a:pt x="58" y="142"/>
                    <a:pt x="58" y="142"/>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64" name="Group 29"/>
            <p:cNvGrpSpPr/>
            <p:nvPr/>
          </p:nvGrpSpPr>
          <p:grpSpPr>
            <a:xfrm>
              <a:off x="5105400" y="3236301"/>
              <a:ext cx="983428" cy="2461447"/>
              <a:chOff x="-3084513" y="2773363"/>
              <a:chExt cx="542925" cy="1358900"/>
            </a:xfrm>
          </p:grpSpPr>
          <p:sp>
            <p:nvSpPr>
              <p:cNvPr id="72" name="Freeform 53"/>
              <p:cNvSpPr>
                <a:spLocks noEditPoints="1"/>
              </p:cNvSpPr>
              <p:nvPr/>
            </p:nvSpPr>
            <p:spPr bwMode="auto">
              <a:xfrm>
                <a:off x="-3084513" y="2773363"/>
                <a:ext cx="536575" cy="1358900"/>
              </a:xfrm>
              <a:custGeom>
                <a:avLst/>
                <a:gdLst/>
                <a:ahLst/>
                <a:cxnLst>
                  <a:cxn ang="0">
                    <a:pos x="168" y="103"/>
                  </a:cxn>
                  <a:cxn ang="0">
                    <a:pos x="167" y="101"/>
                  </a:cxn>
                  <a:cxn ang="0">
                    <a:pos x="150" y="105"/>
                  </a:cxn>
                  <a:cxn ang="0">
                    <a:pos x="131" y="108"/>
                  </a:cxn>
                  <a:cxn ang="0">
                    <a:pos x="114" y="123"/>
                  </a:cxn>
                  <a:cxn ang="0">
                    <a:pos x="99" y="74"/>
                  </a:cxn>
                  <a:cxn ang="0">
                    <a:pos x="87" y="68"/>
                  </a:cxn>
                  <a:cxn ang="0">
                    <a:pos x="87" y="65"/>
                  </a:cxn>
                  <a:cxn ang="0">
                    <a:pos x="87" y="63"/>
                  </a:cxn>
                  <a:cxn ang="0">
                    <a:pos x="85" y="60"/>
                  </a:cxn>
                  <a:cxn ang="0">
                    <a:pos x="82" y="52"/>
                  </a:cxn>
                  <a:cxn ang="0">
                    <a:pos x="81" y="40"/>
                  </a:cxn>
                  <a:cxn ang="0">
                    <a:pos x="78" y="19"/>
                  </a:cxn>
                  <a:cxn ang="0">
                    <a:pos x="70" y="3"/>
                  </a:cxn>
                  <a:cxn ang="0">
                    <a:pos x="53" y="1"/>
                  </a:cxn>
                  <a:cxn ang="0">
                    <a:pos x="33" y="17"/>
                  </a:cxn>
                  <a:cxn ang="0">
                    <a:pos x="24" y="38"/>
                  </a:cxn>
                  <a:cxn ang="0">
                    <a:pos x="29" y="53"/>
                  </a:cxn>
                  <a:cxn ang="0">
                    <a:pos x="27" y="58"/>
                  </a:cxn>
                  <a:cxn ang="0">
                    <a:pos x="25" y="60"/>
                  </a:cxn>
                  <a:cxn ang="0">
                    <a:pos x="24" y="66"/>
                  </a:cxn>
                  <a:cxn ang="0">
                    <a:pos x="20" y="73"/>
                  </a:cxn>
                  <a:cxn ang="0">
                    <a:pos x="13" y="84"/>
                  </a:cxn>
                  <a:cxn ang="0">
                    <a:pos x="5" y="117"/>
                  </a:cxn>
                  <a:cxn ang="0">
                    <a:pos x="0" y="139"/>
                  </a:cxn>
                  <a:cxn ang="0">
                    <a:pos x="5" y="155"/>
                  </a:cxn>
                  <a:cxn ang="0">
                    <a:pos x="28" y="172"/>
                  </a:cxn>
                  <a:cxn ang="0">
                    <a:pos x="23" y="193"/>
                  </a:cxn>
                  <a:cxn ang="0">
                    <a:pos x="33" y="257"/>
                  </a:cxn>
                  <a:cxn ang="0">
                    <a:pos x="41" y="309"/>
                  </a:cxn>
                  <a:cxn ang="0">
                    <a:pos x="47" y="397"/>
                  </a:cxn>
                  <a:cxn ang="0">
                    <a:pos x="64" y="405"/>
                  </a:cxn>
                  <a:cxn ang="0">
                    <a:pos x="67" y="396"/>
                  </a:cxn>
                  <a:cxn ang="0">
                    <a:pos x="70" y="389"/>
                  </a:cxn>
                  <a:cxn ang="0">
                    <a:pos x="72" y="409"/>
                  </a:cxn>
                  <a:cxn ang="0">
                    <a:pos x="74" y="413"/>
                  </a:cxn>
                  <a:cxn ang="0">
                    <a:pos x="79" y="413"/>
                  </a:cxn>
                  <a:cxn ang="0">
                    <a:pos x="86" y="422"/>
                  </a:cxn>
                  <a:cxn ang="0">
                    <a:pos x="105" y="421"/>
                  </a:cxn>
                  <a:cxn ang="0">
                    <a:pos x="100" y="411"/>
                  </a:cxn>
                  <a:cxn ang="0">
                    <a:pos x="100" y="405"/>
                  </a:cxn>
                  <a:cxn ang="0">
                    <a:pos x="99" y="363"/>
                  </a:cxn>
                  <a:cxn ang="0">
                    <a:pos x="102" y="273"/>
                  </a:cxn>
                  <a:cxn ang="0">
                    <a:pos x="107" y="194"/>
                  </a:cxn>
                  <a:cxn ang="0">
                    <a:pos x="102" y="168"/>
                  </a:cxn>
                  <a:cxn ang="0">
                    <a:pos x="100" y="154"/>
                  </a:cxn>
                  <a:cxn ang="0">
                    <a:pos x="110" y="154"/>
                  </a:cxn>
                  <a:cxn ang="0">
                    <a:pos x="128" y="152"/>
                  </a:cxn>
                  <a:cxn ang="0">
                    <a:pos x="138" y="147"/>
                  </a:cxn>
                  <a:cxn ang="0">
                    <a:pos x="149" y="142"/>
                  </a:cxn>
                  <a:cxn ang="0">
                    <a:pos x="149" y="134"/>
                  </a:cxn>
                  <a:cxn ang="0">
                    <a:pos x="152" y="127"/>
                  </a:cxn>
                  <a:cxn ang="0">
                    <a:pos x="153" y="120"/>
                  </a:cxn>
                  <a:cxn ang="0">
                    <a:pos x="169" y="104"/>
                  </a:cxn>
                  <a:cxn ang="0">
                    <a:pos x="27" y="138"/>
                  </a:cxn>
                  <a:cxn ang="0">
                    <a:pos x="26" y="129"/>
                  </a:cxn>
                  <a:cxn ang="0">
                    <a:pos x="30" y="130"/>
                  </a:cxn>
                  <a:cxn ang="0">
                    <a:pos x="31" y="140"/>
                  </a:cxn>
                </a:cxnLst>
                <a:rect l="0" t="0" r="r" b="b"/>
                <a:pathLst>
                  <a:path w="169" h="427">
                    <a:moveTo>
                      <a:pt x="169" y="104"/>
                    </a:moveTo>
                    <a:cubicBezTo>
                      <a:pt x="168" y="103"/>
                      <a:pt x="168" y="103"/>
                      <a:pt x="168" y="103"/>
                    </a:cubicBezTo>
                    <a:cubicBezTo>
                      <a:pt x="168" y="101"/>
                      <a:pt x="168" y="101"/>
                      <a:pt x="168" y="101"/>
                    </a:cubicBezTo>
                    <a:cubicBezTo>
                      <a:pt x="167" y="101"/>
                      <a:pt x="167" y="101"/>
                      <a:pt x="167" y="101"/>
                    </a:cubicBezTo>
                    <a:cubicBezTo>
                      <a:pt x="167" y="99"/>
                      <a:pt x="167" y="99"/>
                      <a:pt x="167" y="99"/>
                    </a:cubicBezTo>
                    <a:cubicBezTo>
                      <a:pt x="167" y="99"/>
                      <a:pt x="151" y="105"/>
                      <a:pt x="150" y="105"/>
                    </a:cubicBezTo>
                    <a:cubicBezTo>
                      <a:pt x="148" y="105"/>
                      <a:pt x="140" y="108"/>
                      <a:pt x="137" y="107"/>
                    </a:cubicBezTo>
                    <a:cubicBezTo>
                      <a:pt x="133" y="107"/>
                      <a:pt x="132" y="108"/>
                      <a:pt x="131" y="108"/>
                    </a:cubicBezTo>
                    <a:cubicBezTo>
                      <a:pt x="131" y="109"/>
                      <a:pt x="114" y="124"/>
                      <a:pt x="114" y="124"/>
                    </a:cubicBezTo>
                    <a:cubicBezTo>
                      <a:pt x="114" y="123"/>
                      <a:pt x="114" y="123"/>
                      <a:pt x="114" y="123"/>
                    </a:cubicBezTo>
                    <a:cubicBezTo>
                      <a:pt x="114" y="123"/>
                      <a:pt x="111" y="111"/>
                      <a:pt x="111" y="110"/>
                    </a:cubicBezTo>
                    <a:cubicBezTo>
                      <a:pt x="108" y="98"/>
                      <a:pt x="106" y="85"/>
                      <a:pt x="99" y="74"/>
                    </a:cubicBezTo>
                    <a:cubicBezTo>
                      <a:pt x="97" y="71"/>
                      <a:pt x="95" y="70"/>
                      <a:pt x="91" y="69"/>
                    </a:cubicBezTo>
                    <a:cubicBezTo>
                      <a:pt x="90" y="69"/>
                      <a:pt x="88" y="69"/>
                      <a:pt x="87" y="68"/>
                    </a:cubicBezTo>
                    <a:cubicBezTo>
                      <a:pt x="86" y="68"/>
                      <a:pt x="83" y="66"/>
                      <a:pt x="83" y="66"/>
                    </a:cubicBezTo>
                    <a:cubicBezTo>
                      <a:pt x="84" y="66"/>
                      <a:pt x="85" y="66"/>
                      <a:pt x="87" y="65"/>
                    </a:cubicBezTo>
                    <a:cubicBezTo>
                      <a:pt x="85" y="65"/>
                      <a:pt x="81" y="64"/>
                      <a:pt x="83" y="63"/>
                    </a:cubicBezTo>
                    <a:cubicBezTo>
                      <a:pt x="84" y="62"/>
                      <a:pt x="86" y="63"/>
                      <a:pt x="87" y="63"/>
                    </a:cubicBezTo>
                    <a:cubicBezTo>
                      <a:pt x="86" y="62"/>
                      <a:pt x="84" y="61"/>
                      <a:pt x="84" y="60"/>
                    </a:cubicBezTo>
                    <a:cubicBezTo>
                      <a:pt x="84" y="60"/>
                      <a:pt x="84" y="60"/>
                      <a:pt x="85" y="60"/>
                    </a:cubicBezTo>
                    <a:cubicBezTo>
                      <a:pt x="85" y="58"/>
                      <a:pt x="83" y="58"/>
                      <a:pt x="82" y="57"/>
                    </a:cubicBezTo>
                    <a:cubicBezTo>
                      <a:pt x="81" y="56"/>
                      <a:pt x="81" y="53"/>
                      <a:pt x="82" y="52"/>
                    </a:cubicBezTo>
                    <a:cubicBezTo>
                      <a:pt x="82" y="51"/>
                      <a:pt x="83" y="47"/>
                      <a:pt x="84" y="49"/>
                    </a:cubicBezTo>
                    <a:cubicBezTo>
                      <a:pt x="82" y="46"/>
                      <a:pt x="82" y="43"/>
                      <a:pt x="81" y="40"/>
                    </a:cubicBezTo>
                    <a:cubicBezTo>
                      <a:pt x="81" y="36"/>
                      <a:pt x="81" y="33"/>
                      <a:pt x="81" y="29"/>
                    </a:cubicBezTo>
                    <a:cubicBezTo>
                      <a:pt x="81" y="25"/>
                      <a:pt x="79" y="22"/>
                      <a:pt x="78" y="19"/>
                    </a:cubicBezTo>
                    <a:cubicBezTo>
                      <a:pt x="77" y="16"/>
                      <a:pt x="78" y="13"/>
                      <a:pt x="77" y="11"/>
                    </a:cubicBezTo>
                    <a:cubicBezTo>
                      <a:pt x="76" y="7"/>
                      <a:pt x="73" y="4"/>
                      <a:pt x="70" y="3"/>
                    </a:cubicBezTo>
                    <a:cubicBezTo>
                      <a:pt x="66" y="0"/>
                      <a:pt x="63" y="1"/>
                      <a:pt x="58" y="1"/>
                    </a:cubicBezTo>
                    <a:cubicBezTo>
                      <a:pt x="56" y="1"/>
                      <a:pt x="55" y="1"/>
                      <a:pt x="53" y="1"/>
                    </a:cubicBezTo>
                    <a:cubicBezTo>
                      <a:pt x="49" y="0"/>
                      <a:pt x="45" y="2"/>
                      <a:pt x="42" y="4"/>
                    </a:cubicBezTo>
                    <a:cubicBezTo>
                      <a:pt x="38" y="8"/>
                      <a:pt x="36" y="13"/>
                      <a:pt x="33" y="17"/>
                    </a:cubicBezTo>
                    <a:cubicBezTo>
                      <a:pt x="31" y="20"/>
                      <a:pt x="30" y="24"/>
                      <a:pt x="29" y="27"/>
                    </a:cubicBezTo>
                    <a:cubicBezTo>
                      <a:pt x="27" y="31"/>
                      <a:pt x="24" y="33"/>
                      <a:pt x="24" y="38"/>
                    </a:cubicBezTo>
                    <a:cubicBezTo>
                      <a:pt x="24" y="41"/>
                      <a:pt x="26" y="45"/>
                      <a:pt x="27" y="46"/>
                    </a:cubicBezTo>
                    <a:cubicBezTo>
                      <a:pt x="28" y="47"/>
                      <a:pt x="29" y="51"/>
                      <a:pt x="29" y="53"/>
                    </a:cubicBezTo>
                    <a:cubicBezTo>
                      <a:pt x="30" y="55"/>
                      <a:pt x="28" y="56"/>
                      <a:pt x="27" y="56"/>
                    </a:cubicBezTo>
                    <a:cubicBezTo>
                      <a:pt x="26" y="56"/>
                      <a:pt x="25" y="57"/>
                      <a:pt x="27" y="58"/>
                    </a:cubicBezTo>
                    <a:cubicBezTo>
                      <a:pt x="27" y="58"/>
                      <a:pt x="28" y="58"/>
                      <a:pt x="28" y="58"/>
                    </a:cubicBezTo>
                    <a:cubicBezTo>
                      <a:pt x="27" y="59"/>
                      <a:pt x="25" y="59"/>
                      <a:pt x="25" y="60"/>
                    </a:cubicBezTo>
                    <a:cubicBezTo>
                      <a:pt x="24" y="60"/>
                      <a:pt x="24" y="62"/>
                      <a:pt x="25" y="63"/>
                    </a:cubicBezTo>
                    <a:cubicBezTo>
                      <a:pt x="23" y="62"/>
                      <a:pt x="23" y="65"/>
                      <a:pt x="24" y="66"/>
                    </a:cubicBezTo>
                    <a:cubicBezTo>
                      <a:pt x="26" y="67"/>
                      <a:pt x="28" y="68"/>
                      <a:pt x="29" y="69"/>
                    </a:cubicBezTo>
                    <a:cubicBezTo>
                      <a:pt x="26" y="70"/>
                      <a:pt x="23" y="71"/>
                      <a:pt x="20" y="73"/>
                    </a:cubicBezTo>
                    <a:cubicBezTo>
                      <a:pt x="19" y="73"/>
                      <a:pt x="16" y="76"/>
                      <a:pt x="16" y="76"/>
                    </a:cubicBezTo>
                    <a:cubicBezTo>
                      <a:pt x="16" y="76"/>
                      <a:pt x="13" y="83"/>
                      <a:pt x="13" y="84"/>
                    </a:cubicBezTo>
                    <a:cubicBezTo>
                      <a:pt x="12" y="85"/>
                      <a:pt x="11" y="93"/>
                      <a:pt x="11" y="94"/>
                    </a:cubicBezTo>
                    <a:cubicBezTo>
                      <a:pt x="10" y="95"/>
                      <a:pt x="6" y="114"/>
                      <a:pt x="5" y="117"/>
                    </a:cubicBezTo>
                    <a:cubicBezTo>
                      <a:pt x="5" y="119"/>
                      <a:pt x="3" y="128"/>
                      <a:pt x="1" y="132"/>
                    </a:cubicBezTo>
                    <a:cubicBezTo>
                      <a:pt x="0" y="135"/>
                      <a:pt x="0" y="136"/>
                      <a:pt x="0" y="139"/>
                    </a:cubicBezTo>
                    <a:cubicBezTo>
                      <a:pt x="0" y="142"/>
                      <a:pt x="2" y="148"/>
                      <a:pt x="2" y="150"/>
                    </a:cubicBezTo>
                    <a:cubicBezTo>
                      <a:pt x="3" y="152"/>
                      <a:pt x="4" y="153"/>
                      <a:pt x="5" y="155"/>
                    </a:cubicBezTo>
                    <a:cubicBezTo>
                      <a:pt x="6" y="156"/>
                      <a:pt x="29" y="164"/>
                      <a:pt x="29" y="164"/>
                    </a:cubicBezTo>
                    <a:cubicBezTo>
                      <a:pt x="29" y="164"/>
                      <a:pt x="29" y="168"/>
                      <a:pt x="28" y="172"/>
                    </a:cubicBezTo>
                    <a:cubicBezTo>
                      <a:pt x="28" y="175"/>
                      <a:pt x="27" y="177"/>
                      <a:pt x="26" y="180"/>
                    </a:cubicBezTo>
                    <a:cubicBezTo>
                      <a:pt x="24" y="184"/>
                      <a:pt x="24" y="189"/>
                      <a:pt x="23" y="193"/>
                    </a:cubicBezTo>
                    <a:cubicBezTo>
                      <a:pt x="23" y="207"/>
                      <a:pt x="25" y="221"/>
                      <a:pt x="28" y="234"/>
                    </a:cubicBezTo>
                    <a:cubicBezTo>
                      <a:pt x="29" y="242"/>
                      <a:pt x="31" y="249"/>
                      <a:pt x="33" y="257"/>
                    </a:cubicBezTo>
                    <a:cubicBezTo>
                      <a:pt x="35" y="268"/>
                      <a:pt x="40" y="279"/>
                      <a:pt x="41" y="290"/>
                    </a:cubicBezTo>
                    <a:cubicBezTo>
                      <a:pt x="41" y="292"/>
                      <a:pt x="41" y="309"/>
                      <a:pt x="41" y="309"/>
                    </a:cubicBezTo>
                    <a:cubicBezTo>
                      <a:pt x="41" y="309"/>
                      <a:pt x="45" y="392"/>
                      <a:pt x="46" y="394"/>
                    </a:cubicBezTo>
                    <a:cubicBezTo>
                      <a:pt x="47" y="396"/>
                      <a:pt x="47" y="395"/>
                      <a:pt x="47" y="397"/>
                    </a:cubicBezTo>
                    <a:cubicBezTo>
                      <a:pt x="47" y="398"/>
                      <a:pt x="46" y="400"/>
                      <a:pt x="47" y="402"/>
                    </a:cubicBezTo>
                    <a:cubicBezTo>
                      <a:pt x="47" y="412"/>
                      <a:pt x="59" y="410"/>
                      <a:pt x="64" y="405"/>
                    </a:cubicBezTo>
                    <a:cubicBezTo>
                      <a:pt x="65" y="403"/>
                      <a:pt x="66" y="401"/>
                      <a:pt x="66" y="400"/>
                    </a:cubicBezTo>
                    <a:cubicBezTo>
                      <a:pt x="66" y="398"/>
                      <a:pt x="67" y="396"/>
                      <a:pt x="67" y="396"/>
                    </a:cubicBezTo>
                    <a:cubicBezTo>
                      <a:pt x="70" y="395"/>
                      <a:pt x="70" y="395"/>
                      <a:pt x="70" y="395"/>
                    </a:cubicBezTo>
                    <a:cubicBezTo>
                      <a:pt x="70" y="395"/>
                      <a:pt x="70" y="387"/>
                      <a:pt x="70" y="389"/>
                    </a:cubicBezTo>
                    <a:cubicBezTo>
                      <a:pt x="71" y="391"/>
                      <a:pt x="70" y="408"/>
                      <a:pt x="70" y="408"/>
                    </a:cubicBezTo>
                    <a:cubicBezTo>
                      <a:pt x="72" y="409"/>
                      <a:pt x="72" y="409"/>
                      <a:pt x="72" y="409"/>
                    </a:cubicBezTo>
                    <a:cubicBezTo>
                      <a:pt x="72" y="411"/>
                      <a:pt x="72" y="411"/>
                      <a:pt x="72" y="411"/>
                    </a:cubicBezTo>
                    <a:cubicBezTo>
                      <a:pt x="74" y="413"/>
                      <a:pt x="74" y="413"/>
                      <a:pt x="74" y="413"/>
                    </a:cubicBezTo>
                    <a:cubicBezTo>
                      <a:pt x="74" y="413"/>
                      <a:pt x="77" y="412"/>
                      <a:pt x="78" y="412"/>
                    </a:cubicBezTo>
                    <a:cubicBezTo>
                      <a:pt x="78" y="412"/>
                      <a:pt x="79" y="412"/>
                      <a:pt x="79" y="413"/>
                    </a:cubicBezTo>
                    <a:cubicBezTo>
                      <a:pt x="80" y="413"/>
                      <a:pt x="82" y="419"/>
                      <a:pt x="82" y="420"/>
                    </a:cubicBezTo>
                    <a:cubicBezTo>
                      <a:pt x="83" y="421"/>
                      <a:pt x="86" y="422"/>
                      <a:pt x="86" y="422"/>
                    </a:cubicBezTo>
                    <a:cubicBezTo>
                      <a:pt x="86" y="422"/>
                      <a:pt x="93" y="426"/>
                      <a:pt x="94" y="426"/>
                    </a:cubicBezTo>
                    <a:cubicBezTo>
                      <a:pt x="98" y="426"/>
                      <a:pt x="106" y="427"/>
                      <a:pt x="105" y="421"/>
                    </a:cubicBezTo>
                    <a:cubicBezTo>
                      <a:pt x="104" y="419"/>
                      <a:pt x="104" y="417"/>
                      <a:pt x="103" y="415"/>
                    </a:cubicBezTo>
                    <a:cubicBezTo>
                      <a:pt x="102" y="413"/>
                      <a:pt x="101" y="412"/>
                      <a:pt x="100" y="411"/>
                    </a:cubicBezTo>
                    <a:cubicBezTo>
                      <a:pt x="100" y="410"/>
                      <a:pt x="98" y="406"/>
                      <a:pt x="98" y="406"/>
                    </a:cubicBezTo>
                    <a:cubicBezTo>
                      <a:pt x="100" y="405"/>
                      <a:pt x="100" y="405"/>
                      <a:pt x="100" y="405"/>
                    </a:cubicBezTo>
                    <a:cubicBezTo>
                      <a:pt x="100" y="405"/>
                      <a:pt x="100" y="397"/>
                      <a:pt x="100" y="393"/>
                    </a:cubicBezTo>
                    <a:cubicBezTo>
                      <a:pt x="99" y="389"/>
                      <a:pt x="99" y="367"/>
                      <a:pt x="99" y="363"/>
                    </a:cubicBezTo>
                    <a:cubicBezTo>
                      <a:pt x="99" y="359"/>
                      <a:pt x="100" y="319"/>
                      <a:pt x="100" y="317"/>
                    </a:cubicBezTo>
                    <a:cubicBezTo>
                      <a:pt x="100" y="315"/>
                      <a:pt x="102" y="273"/>
                      <a:pt x="102" y="273"/>
                    </a:cubicBezTo>
                    <a:cubicBezTo>
                      <a:pt x="104" y="252"/>
                      <a:pt x="106" y="230"/>
                      <a:pt x="107" y="208"/>
                    </a:cubicBezTo>
                    <a:cubicBezTo>
                      <a:pt x="107" y="204"/>
                      <a:pt x="107" y="199"/>
                      <a:pt x="107" y="194"/>
                    </a:cubicBezTo>
                    <a:cubicBezTo>
                      <a:pt x="107" y="189"/>
                      <a:pt x="106" y="184"/>
                      <a:pt x="105" y="180"/>
                    </a:cubicBezTo>
                    <a:cubicBezTo>
                      <a:pt x="104" y="176"/>
                      <a:pt x="104" y="172"/>
                      <a:pt x="102" y="168"/>
                    </a:cubicBezTo>
                    <a:cubicBezTo>
                      <a:pt x="102" y="166"/>
                      <a:pt x="99" y="159"/>
                      <a:pt x="99" y="157"/>
                    </a:cubicBezTo>
                    <a:cubicBezTo>
                      <a:pt x="99" y="155"/>
                      <a:pt x="99" y="155"/>
                      <a:pt x="100" y="154"/>
                    </a:cubicBezTo>
                    <a:cubicBezTo>
                      <a:pt x="100" y="154"/>
                      <a:pt x="100" y="153"/>
                      <a:pt x="100" y="153"/>
                    </a:cubicBezTo>
                    <a:cubicBezTo>
                      <a:pt x="100" y="153"/>
                      <a:pt x="108" y="154"/>
                      <a:pt x="110" y="154"/>
                    </a:cubicBezTo>
                    <a:cubicBezTo>
                      <a:pt x="112" y="153"/>
                      <a:pt x="122" y="153"/>
                      <a:pt x="122" y="153"/>
                    </a:cubicBezTo>
                    <a:cubicBezTo>
                      <a:pt x="122" y="153"/>
                      <a:pt x="127" y="153"/>
                      <a:pt x="128" y="152"/>
                    </a:cubicBezTo>
                    <a:cubicBezTo>
                      <a:pt x="130" y="152"/>
                      <a:pt x="133" y="150"/>
                      <a:pt x="134" y="149"/>
                    </a:cubicBezTo>
                    <a:cubicBezTo>
                      <a:pt x="136" y="149"/>
                      <a:pt x="138" y="147"/>
                      <a:pt x="138" y="147"/>
                    </a:cubicBezTo>
                    <a:cubicBezTo>
                      <a:pt x="139" y="147"/>
                      <a:pt x="145" y="145"/>
                      <a:pt x="147" y="145"/>
                    </a:cubicBezTo>
                    <a:cubicBezTo>
                      <a:pt x="149" y="144"/>
                      <a:pt x="149" y="143"/>
                      <a:pt x="149" y="142"/>
                    </a:cubicBezTo>
                    <a:cubicBezTo>
                      <a:pt x="150" y="141"/>
                      <a:pt x="150" y="139"/>
                      <a:pt x="150" y="137"/>
                    </a:cubicBezTo>
                    <a:cubicBezTo>
                      <a:pt x="150" y="135"/>
                      <a:pt x="149" y="134"/>
                      <a:pt x="149" y="134"/>
                    </a:cubicBezTo>
                    <a:cubicBezTo>
                      <a:pt x="149" y="134"/>
                      <a:pt x="150" y="133"/>
                      <a:pt x="151" y="131"/>
                    </a:cubicBezTo>
                    <a:cubicBezTo>
                      <a:pt x="152" y="129"/>
                      <a:pt x="152" y="129"/>
                      <a:pt x="152" y="127"/>
                    </a:cubicBezTo>
                    <a:cubicBezTo>
                      <a:pt x="152" y="126"/>
                      <a:pt x="152" y="124"/>
                      <a:pt x="152" y="122"/>
                    </a:cubicBezTo>
                    <a:cubicBezTo>
                      <a:pt x="153" y="120"/>
                      <a:pt x="153" y="120"/>
                      <a:pt x="153" y="120"/>
                    </a:cubicBezTo>
                    <a:cubicBezTo>
                      <a:pt x="167" y="105"/>
                      <a:pt x="167" y="105"/>
                      <a:pt x="167" y="105"/>
                    </a:cubicBezTo>
                    <a:lnTo>
                      <a:pt x="169" y="104"/>
                    </a:lnTo>
                    <a:close/>
                    <a:moveTo>
                      <a:pt x="31" y="140"/>
                    </a:moveTo>
                    <a:cubicBezTo>
                      <a:pt x="31" y="140"/>
                      <a:pt x="28" y="139"/>
                      <a:pt x="27" y="138"/>
                    </a:cubicBezTo>
                    <a:cubicBezTo>
                      <a:pt x="26" y="138"/>
                      <a:pt x="26" y="137"/>
                      <a:pt x="26" y="135"/>
                    </a:cubicBezTo>
                    <a:cubicBezTo>
                      <a:pt x="26" y="133"/>
                      <a:pt x="26" y="130"/>
                      <a:pt x="26" y="129"/>
                    </a:cubicBezTo>
                    <a:cubicBezTo>
                      <a:pt x="26" y="128"/>
                      <a:pt x="28" y="125"/>
                      <a:pt x="28" y="125"/>
                    </a:cubicBezTo>
                    <a:cubicBezTo>
                      <a:pt x="29" y="126"/>
                      <a:pt x="29" y="128"/>
                      <a:pt x="30" y="130"/>
                    </a:cubicBezTo>
                    <a:cubicBezTo>
                      <a:pt x="31" y="133"/>
                      <a:pt x="31" y="135"/>
                      <a:pt x="31" y="136"/>
                    </a:cubicBezTo>
                    <a:cubicBezTo>
                      <a:pt x="31" y="138"/>
                      <a:pt x="31" y="140"/>
                      <a:pt x="31" y="140"/>
                    </a:cubicBezTo>
                    <a:close/>
                  </a:path>
                </a:pathLst>
              </a:custGeom>
              <a:solidFill>
                <a:srgbClr val="2C2C2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54"/>
              <p:cNvSpPr>
                <a:spLocks/>
              </p:cNvSpPr>
              <p:nvPr/>
            </p:nvSpPr>
            <p:spPr bwMode="auto">
              <a:xfrm>
                <a:off x="-2801938" y="3089276"/>
                <a:ext cx="260350" cy="174625"/>
              </a:xfrm>
              <a:custGeom>
                <a:avLst/>
                <a:gdLst/>
                <a:ahLst/>
                <a:cxnLst>
                  <a:cxn ang="0">
                    <a:pos x="0" y="51"/>
                  </a:cxn>
                  <a:cxn ang="0">
                    <a:pos x="2" y="52"/>
                  </a:cxn>
                  <a:cxn ang="0">
                    <a:pos x="7" y="53"/>
                  </a:cxn>
                  <a:cxn ang="0">
                    <a:pos x="9" y="54"/>
                  </a:cxn>
                  <a:cxn ang="0">
                    <a:pos x="11" y="54"/>
                  </a:cxn>
                  <a:cxn ang="0">
                    <a:pos x="33" y="55"/>
                  </a:cxn>
                  <a:cxn ang="0">
                    <a:pos x="45" y="40"/>
                  </a:cxn>
                  <a:cxn ang="0">
                    <a:pos x="47" y="37"/>
                  </a:cxn>
                  <a:cxn ang="0">
                    <a:pos x="47" y="35"/>
                  </a:cxn>
                  <a:cxn ang="0">
                    <a:pos x="45" y="31"/>
                  </a:cxn>
                  <a:cxn ang="0">
                    <a:pos x="45" y="29"/>
                  </a:cxn>
                  <a:cxn ang="0">
                    <a:pos x="47" y="28"/>
                  </a:cxn>
                  <a:cxn ang="0">
                    <a:pos x="49" y="26"/>
                  </a:cxn>
                  <a:cxn ang="0">
                    <a:pos x="50" y="24"/>
                  </a:cxn>
                  <a:cxn ang="0">
                    <a:pos x="52" y="22"/>
                  </a:cxn>
                  <a:cxn ang="0">
                    <a:pos x="54" y="21"/>
                  </a:cxn>
                  <a:cxn ang="0">
                    <a:pos x="56" y="19"/>
                  </a:cxn>
                  <a:cxn ang="0">
                    <a:pos x="57" y="20"/>
                  </a:cxn>
                  <a:cxn ang="0">
                    <a:pos x="60" y="20"/>
                  </a:cxn>
                  <a:cxn ang="0">
                    <a:pos x="62" y="20"/>
                  </a:cxn>
                  <a:cxn ang="0">
                    <a:pos x="63" y="20"/>
                  </a:cxn>
                  <a:cxn ang="0">
                    <a:pos x="82" y="2"/>
                  </a:cxn>
                  <a:cxn ang="0">
                    <a:pos x="80" y="1"/>
                  </a:cxn>
                  <a:cxn ang="0">
                    <a:pos x="79" y="0"/>
                  </a:cxn>
                  <a:cxn ang="0">
                    <a:pos x="77" y="0"/>
                  </a:cxn>
                  <a:cxn ang="0">
                    <a:pos x="56" y="6"/>
                  </a:cxn>
                  <a:cxn ang="0">
                    <a:pos x="50" y="7"/>
                  </a:cxn>
                  <a:cxn ang="0">
                    <a:pos x="45" y="7"/>
                  </a:cxn>
                  <a:cxn ang="0">
                    <a:pos x="43" y="7"/>
                  </a:cxn>
                  <a:cxn ang="0">
                    <a:pos x="5" y="44"/>
                  </a:cxn>
                  <a:cxn ang="0">
                    <a:pos x="5" y="46"/>
                  </a:cxn>
                  <a:cxn ang="0">
                    <a:pos x="4" y="48"/>
                  </a:cxn>
                  <a:cxn ang="0">
                    <a:pos x="1" y="50"/>
                  </a:cxn>
                  <a:cxn ang="0">
                    <a:pos x="0" y="51"/>
                  </a:cxn>
                </a:cxnLst>
                <a:rect l="0" t="0" r="r" b="b"/>
                <a:pathLst>
                  <a:path w="82" h="55">
                    <a:moveTo>
                      <a:pt x="0" y="51"/>
                    </a:moveTo>
                    <a:cubicBezTo>
                      <a:pt x="0" y="51"/>
                      <a:pt x="1" y="52"/>
                      <a:pt x="2" y="52"/>
                    </a:cubicBezTo>
                    <a:cubicBezTo>
                      <a:pt x="4" y="52"/>
                      <a:pt x="6" y="53"/>
                      <a:pt x="7" y="53"/>
                    </a:cubicBezTo>
                    <a:cubicBezTo>
                      <a:pt x="7" y="53"/>
                      <a:pt x="8" y="53"/>
                      <a:pt x="9" y="54"/>
                    </a:cubicBezTo>
                    <a:cubicBezTo>
                      <a:pt x="11" y="54"/>
                      <a:pt x="11" y="54"/>
                      <a:pt x="11" y="54"/>
                    </a:cubicBezTo>
                    <a:cubicBezTo>
                      <a:pt x="33" y="55"/>
                      <a:pt x="33" y="55"/>
                      <a:pt x="33" y="55"/>
                    </a:cubicBezTo>
                    <a:cubicBezTo>
                      <a:pt x="45" y="40"/>
                      <a:pt x="45" y="40"/>
                      <a:pt x="45" y="40"/>
                    </a:cubicBezTo>
                    <a:cubicBezTo>
                      <a:pt x="47" y="37"/>
                      <a:pt x="47" y="37"/>
                      <a:pt x="47" y="37"/>
                    </a:cubicBezTo>
                    <a:cubicBezTo>
                      <a:pt x="47" y="37"/>
                      <a:pt x="47" y="35"/>
                      <a:pt x="47" y="35"/>
                    </a:cubicBezTo>
                    <a:cubicBezTo>
                      <a:pt x="47" y="34"/>
                      <a:pt x="46" y="32"/>
                      <a:pt x="45" y="31"/>
                    </a:cubicBezTo>
                    <a:cubicBezTo>
                      <a:pt x="45" y="31"/>
                      <a:pt x="45" y="30"/>
                      <a:pt x="45" y="29"/>
                    </a:cubicBezTo>
                    <a:cubicBezTo>
                      <a:pt x="46" y="29"/>
                      <a:pt x="47" y="28"/>
                      <a:pt x="47" y="28"/>
                    </a:cubicBezTo>
                    <a:cubicBezTo>
                      <a:pt x="49" y="26"/>
                      <a:pt x="49" y="26"/>
                      <a:pt x="49" y="26"/>
                    </a:cubicBezTo>
                    <a:cubicBezTo>
                      <a:pt x="49" y="26"/>
                      <a:pt x="50" y="24"/>
                      <a:pt x="50" y="24"/>
                    </a:cubicBezTo>
                    <a:cubicBezTo>
                      <a:pt x="50" y="23"/>
                      <a:pt x="51" y="22"/>
                      <a:pt x="52" y="22"/>
                    </a:cubicBezTo>
                    <a:cubicBezTo>
                      <a:pt x="52" y="21"/>
                      <a:pt x="54" y="21"/>
                      <a:pt x="54" y="21"/>
                    </a:cubicBezTo>
                    <a:cubicBezTo>
                      <a:pt x="54" y="21"/>
                      <a:pt x="55" y="19"/>
                      <a:pt x="56" y="19"/>
                    </a:cubicBezTo>
                    <a:cubicBezTo>
                      <a:pt x="56" y="19"/>
                      <a:pt x="57" y="20"/>
                      <a:pt x="57" y="20"/>
                    </a:cubicBezTo>
                    <a:cubicBezTo>
                      <a:pt x="57" y="20"/>
                      <a:pt x="59" y="20"/>
                      <a:pt x="60" y="20"/>
                    </a:cubicBezTo>
                    <a:cubicBezTo>
                      <a:pt x="60" y="20"/>
                      <a:pt x="62" y="20"/>
                      <a:pt x="62" y="20"/>
                    </a:cubicBezTo>
                    <a:cubicBezTo>
                      <a:pt x="63" y="20"/>
                      <a:pt x="63" y="20"/>
                      <a:pt x="63" y="20"/>
                    </a:cubicBezTo>
                    <a:cubicBezTo>
                      <a:pt x="82" y="2"/>
                      <a:pt x="82" y="2"/>
                      <a:pt x="82" y="2"/>
                    </a:cubicBezTo>
                    <a:cubicBezTo>
                      <a:pt x="80" y="1"/>
                      <a:pt x="80" y="1"/>
                      <a:pt x="80" y="1"/>
                    </a:cubicBezTo>
                    <a:cubicBezTo>
                      <a:pt x="79" y="0"/>
                      <a:pt x="79" y="0"/>
                      <a:pt x="79" y="0"/>
                    </a:cubicBezTo>
                    <a:cubicBezTo>
                      <a:pt x="77" y="0"/>
                      <a:pt x="77" y="0"/>
                      <a:pt x="77" y="0"/>
                    </a:cubicBezTo>
                    <a:cubicBezTo>
                      <a:pt x="56" y="6"/>
                      <a:pt x="56" y="6"/>
                      <a:pt x="56" y="6"/>
                    </a:cubicBezTo>
                    <a:cubicBezTo>
                      <a:pt x="56" y="6"/>
                      <a:pt x="52" y="7"/>
                      <a:pt x="50" y="7"/>
                    </a:cubicBezTo>
                    <a:cubicBezTo>
                      <a:pt x="49" y="8"/>
                      <a:pt x="46" y="7"/>
                      <a:pt x="45" y="7"/>
                    </a:cubicBezTo>
                    <a:cubicBezTo>
                      <a:pt x="44" y="7"/>
                      <a:pt x="43" y="7"/>
                      <a:pt x="43" y="7"/>
                    </a:cubicBezTo>
                    <a:cubicBezTo>
                      <a:pt x="5" y="44"/>
                      <a:pt x="5" y="44"/>
                      <a:pt x="5" y="44"/>
                    </a:cubicBezTo>
                    <a:cubicBezTo>
                      <a:pt x="5" y="44"/>
                      <a:pt x="5" y="45"/>
                      <a:pt x="5" y="46"/>
                    </a:cubicBezTo>
                    <a:cubicBezTo>
                      <a:pt x="5" y="46"/>
                      <a:pt x="5" y="48"/>
                      <a:pt x="4" y="48"/>
                    </a:cubicBezTo>
                    <a:cubicBezTo>
                      <a:pt x="3" y="49"/>
                      <a:pt x="1" y="50"/>
                      <a:pt x="1" y="50"/>
                    </a:cubicBezTo>
                    <a:lnTo>
                      <a:pt x="0" y="51"/>
                    </a:lnTo>
                    <a:close/>
                  </a:path>
                </a:pathLst>
              </a:custGeom>
              <a:solidFill>
                <a:srgbClr val="FFFFFF"/>
              </a:solidFill>
              <a:ln w="0"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65" name="Group 5"/>
            <p:cNvGrpSpPr/>
            <p:nvPr/>
          </p:nvGrpSpPr>
          <p:grpSpPr>
            <a:xfrm>
              <a:off x="4572000" y="3016072"/>
              <a:ext cx="839934" cy="2775128"/>
              <a:chOff x="304800" y="1752600"/>
              <a:chExt cx="955675" cy="3157538"/>
            </a:xfrm>
          </p:grpSpPr>
          <p:sp>
            <p:nvSpPr>
              <p:cNvPr id="66" name="Freeform 32"/>
              <p:cNvSpPr>
                <a:spLocks/>
              </p:cNvSpPr>
              <p:nvPr/>
            </p:nvSpPr>
            <p:spPr bwMode="auto">
              <a:xfrm>
                <a:off x="304800" y="1752600"/>
                <a:ext cx="955675" cy="3157538"/>
              </a:xfrm>
              <a:custGeom>
                <a:avLst/>
                <a:gdLst/>
                <a:ahLst/>
                <a:cxnLst>
                  <a:cxn ang="0">
                    <a:pos x="178" y="784"/>
                  </a:cxn>
                  <a:cxn ang="0">
                    <a:pos x="173" y="725"/>
                  </a:cxn>
                  <a:cxn ang="0">
                    <a:pos x="205" y="495"/>
                  </a:cxn>
                  <a:cxn ang="0">
                    <a:pos x="232" y="462"/>
                  </a:cxn>
                  <a:cxn ang="0">
                    <a:pos x="241" y="399"/>
                  </a:cxn>
                  <a:cxn ang="0">
                    <a:pos x="251" y="335"/>
                  </a:cxn>
                  <a:cxn ang="0">
                    <a:pos x="243" y="255"/>
                  </a:cxn>
                  <a:cxn ang="0">
                    <a:pos x="232" y="169"/>
                  </a:cxn>
                  <a:cxn ang="0">
                    <a:pos x="173" y="126"/>
                  </a:cxn>
                  <a:cxn ang="0">
                    <a:pos x="187" y="99"/>
                  </a:cxn>
                  <a:cxn ang="0">
                    <a:pos x="190" y="73"/>
                  </a:cxn>
                  <a:cxn ang="0">
                    <a:pos x="183" y="26"/>
                  </a:cxn>
                  <a:cxn ang="0">
                    <a:pos x="118" y="50"/>
                  </a:cxn>
                  <a:cxn ang="0">
                    <a:pos x="110" y="72"/>
                  </a:cxn>
                  <a:cxn ang="0">
                    <a:pos x="121" y="98"/>
                  </a:cxn>
                  <a:cxn ang="0">
                    <a:pos x="100" y="132"/>
                  </a:cxn>
                  <a:cxn ang="0">
                    <a:pos x="31" y="160"/>
                  </a:cxn>
                  <a:cxn ang="0">
                    <a:pos x="17" y="213"/>
                  </a:cxn>
                  <a:cxn ang="0">
                    <a:pos x="2" y="305"/>
                  </a:cxn>
                  <a:cxn ang="0">
                    <a:pos x="47" y="346"/>
                  </a:cxn>
                  <a:cxn ang="0">
                    <a:pos x="42" y="373"/>
                  </a:cxn>
                  <a:cxn ang="0">
                    <a:pos x="34" y="460"/>
                  </a:cxn>
                  <a:cxn ang="0">
                    <a:pos x="44" y="479"/>
                  </a:cxn>
                  <a:cxn ang="0">
                    <a:pos x="39" y="599"/>
                  </a:cxn>
                  <a:cxn ang="0">
                    <a:pos x="21" y="739"/>
                  </a:cxn>
                  <a:cxn ang="0">
                    <a:pos x="25" y="797"/>
                  </a:cxn>
                  <a:cxn ang="0">
                    <a:pos x="16" y="831"/>
                  </a:cxn>
                  <a:cxn ang="0">
                    <a:pos x="53" y="840"/>
                  </a:cxn>
                  <a:cxn ang="0">
                    <a:pos x="63" y="811"/>
                  </a:cxn>
                  <a:cxn ang="0">
                    <a:pos x="81" y="777"/>
                  </a:cxn>
                  <a:cxn ang="0">
                    <a:pos x="89" y="650"/>
                  </a:cxn>
                  <a:cxn ang="0">
                    <a:pos x="111" y="522"/>
                  </a:cxn>
                  <a:cxn ang="0">
                    <a:pos x="122" y="491"/>
                  </a:cxn>
                  <a:cxn ang="0">
                    <a:pos x="123" y="630"/>
                  </a:cxn>
                  <a:cxn ang="0">
                    <a:pos x="127" y="719"/>
                  </a:cxn>
                  <a:cxn ang="0">
                    <a:pos x="123" y="763"/>
                  </a:cxn>
                  <a:cxn ang="0">
                    <a:pos x="125" y="809"/>
                  </a:cxn>
                  <a:cxn ang="0">
                    <a:pos x="152" y="815"/>
                  </a:cxn>
                  <a:cxn ang="0">
                    <a:pos x="200" y="826"/>
                  </a:cxn>
                  <a:cxn ang="0">
                    <a:pos x="199" y="810"/>
                  </a:cxn>
                </a:cxnLst>
                <a:rect l="0" t="0" r="r" b="b"/>
                <a:pathLst>
                  <a:path w="255" h="842">
                    <a:moveTo>
                      <a:pt x="199" y="810"/>
                    </a:moveTo>
                    <a:cubicBezTo>
                      <a:pt x="199" y="810"/>
                      <a:pt x="175" y="791"/>
                      <a:pt x="178" y="784"/>
                    </a:cubicBezTo>
                    <a:cubicBezTo>
                      <a:pt x="181" y="778"/>
                      <a:pt x="189" y="762"/>
                      <a:pt x="183" y="754"/>
                    </a:cubicBezTo>
                    <a:cubicBezTo>
                      <a:pt x="178" y="747"/>
                      <a:pt x="170" y="738"/>
                      <a:pt x="173" y="725"/>
                    </a:cubicBezTo>
                    <a:cubicBezTo>
                      <a:pt x="176" y="711"/>
                      <a:pt x="191" y="627"/>
                      <a:pt x="194" y="586"/>
                    </a:cubicBezTo>
                    <a:cubicBezTo>
                      <a:pt x="197" y="545"/>
                      <a:pt x="200" y="515"/>
                      <a:pt x="205" y="495"/>
                    </a:cubicBezTo>
                    <a:cubicBezTo>
                      <a:pt x="210" y="476"/>
                      <a:pt x="215" y="454"/>
                      <a:pt x="215" y="454"/>
                    </a:cubicBezTo>
                    <a:cubicBezTo>
                      <a:pt x="215" y="454"/>
                      <a:pt x="229" y="467"/>
                      <a:pt x="232" y="462"/>
                    </a:cubicBezTo>
                    <a:cubicBezTo>
                      <a:pt x="235" y="457"/>
                      <a:pt x="239" y="426"/>
                      <a:pt x="239" y="419"/>
                    </a:cubicBezTo>
                    <a:cubicBezTo>
                      <a:pt x="239" y="412"/>
                      <a:pt x="236" y="413"/>
                      <a:pt x="241" y="399"/>
                    </a:cubicBezTo>
                    <a:cubicBezTo>
                      <a:pt x="246" y="385"/>
                      <a:pt x="248" y="375"/>
                      <a:pt x="248" y="365"/>
                    </a:cubicBezTo>
                    <a:cubicBezTo>
                      <a:pt x="249" y="355"/>
                      <a:pt x="249" y="346"/>
                      <a:pt x="251" y="335"/>
                    </a:cubicBezTo>
                    <a:cubicBezTo>
                      <a:pt x="253" y="324"/>
                      <a:pt x="255" y="317"/>
                      <a:pt x="251" y="303"/>
                    </a:cubicBezTo>
                    <a:cubicBezTo>
                      <a:pt x="247" y="289"/>
                      <a:pt x="246" y="269"/>
                      <a:pt x="243" y="255"/>
                    </a:cubicBezTo>
                    <a:cubicBezTo>
                      <a:pt x="239" y="242"/>
                      <a:pt x="239" y="217"/>
                      <a:pt x="238" y="199"/>
                    </a:cubicBezTo>
                    <a:cubicBezTo>
                      <a:pt x="237" y="182"/>
                      <a:pt x="239" y="173"/>
                      <a:pt x="232" y="169"/>
                    </a:cubicBezTo>
                    <a:cubicBezTo>
                      <a:pt x="224" y="165"/>
                      <a:pt x="175" y="142"/>
                      <a:pt x="174" y="138"/>
                    </a:cubicBezTo>
                    <a:cubicBezTo>
                      <a:pt x="174" y="138"/>
                      <a:pt x="172" y="134"/>
                      <a:pt x="173" y="126"/>
                    </a:cubicBezTo>
                    <a:cubicBezTo>
                      <a:pt x="175" y="118"/>
                      <a:pt x="178" y="105"/>
                      <a:pt x="179" y="103"/>
                    </a:cubicBezTo>
                    <a:cubicBezTo>
                      <a:pt x="180" y="101"/>
                      <a:pt x="185" y="106"/>
                      <a:pt x="187" y="99"/>
                    </a:cubicBezTo>
                    <a:cubicBezTo>
                      <a:pt x="190" y="91"/>
                      <a:pt x="191" y="84"/>
                      <a:pt x="193" y="80"/>
                    </a:cubicBezTo>
                    <a:cubicBezTo>
                      <a:pt x="195" y="75"/>
                      <a:pt x="194" y="71"/>
                      <a:pt x="190" y="73"/>
                    </a:cubicBezTo>
                    <a:cubicBezTo>
                      <a:pt x="187" y="75"/>
                      <a:pt x="188" y="72"/>
                      <a:pt x="188" y="72"/>
                    </a:cubicBezTo>
                    <a:cubicBezTo>
                      <a:pt x="188" y="72"/>
                      <a:pt x="199" y="48"/>
                      <a:pt x="183" y="26"/>
                    </a:cubicBezTo>
                    <a:cubicBezTo>
                      <a:pt x="179" y="22"/>
                      <a:pt x="152" y="0"/>
                      <a:pt x="124" y="29"/>
                    </a:cubicBezTo>
                    <a:cubicBezTo>
                      <a:pt x="124" y="29"/>
                      <a:pt x="118" y="35"/>
                      <a:pt x="118" y="50"/>
                    </a:cubicBezTo>
                    <a:cubicBezTo>
                      <a:pt x="118" y="50"/>
                      <a:pt x="118" y="67"/>
                      <a:pt x="118" y="68"/>
                    </a:cubicBezTo>
                    <a:cubicBezTo>
                      <a:pt x="119" y="70"/>
                      <a:pt x="110" y="62"/>
                      <a:pt x="110" y="72"/>
                    </a:cubicBezTo>
                    <a:cubicBezTo>
                      <a:pt x="109" y="81"/>
                      <a:pt x="110" y="89"/>
                      <a:pt x="116" y="96"/>
                    </a:cubicBezTo>
                    <a:cubicBezTo>
                      <a:pt x="116" y="96"/>
                      <a:pt x="117" y="98"/>
                      <a:pt x="121" y="98"/>
                    </a:cubicBezTo>
                    <a:cubicBezTo>
                      <a:pt x="121" y="98"/>
                      <a:pt x="121" y="114"/>
                      <a:pt x="120" y="116"/>
                    </a:cubicBezTo>
                    <a:cubicBezTo>
                      <a:pt x="119" y="118"/>
                      <a:pt x="105" y="129"/>
                      <a:pt x="100" y="132"/>
                    </a:cubicBezTo>
                    <a:cubicBezTo>
                      <a:pt x="92" y="137"/>
                      <a:pt x="47" y="146"/>
                      <a:pt x="44" y="148"/>
                    </a:cubicBezTo>
                    <a:cubicBezTo>
                      <a:pt x="40" y="149"/>
                      <a:pt x="33" y="154"/>
                      <a:pt x="31" y="160"/>
                    </a:cubicBezTo>
                    <a:cubicBezTo>
                      <a:pt x="29" y="166"/>
                      <a:pt x="29" y="174"/>
                      <a:pt x="27" y="179"/>
                    </a:cubicBezTo>
                    <a:cubicBezTo>
                      <a:pt x="26" y="185"/>
                      <a:pt x="21" y="202"/>
                      <a:pt x="17" y="213"/>
                    </a:cubicBezTo>
                    <a:cubicBezTo>
                      <a:pt x="14" y="224"/>
                      <a:pt x="8" y="248"/>
                      <a:pt x="7" y="258"/>
                    </a:cubicBezTo>
                    <a:cubicBezTo>
                      <a:pt x="6" y="267"/>
                      <a:pt x="0" y="298"/>
                      <a:pt x="2" y="305"/>
                    </a:cubicBezTo>
                    <a:cubicBezTo>
                      <a:pt x="5" y="312"/>
                      <a:pt x="11" y="317"/>
                      <a:pt x="15" y="321"/>
                    </a:cubicBezTo>
                    <a:cubicBezTo>
                      <a:pt x="19" y="324"/>
                      <a:pt x="46" y="344"/>
                      <a:pt x="47" y="346"/>
                    </a:cubicBezTo>
                    <a:cubicBezTo>
                      <a:pt x="48" y="348"/>
                      <a:pt x="47" y="350"/>
                      <a:pt x="46" y="354"/>
                    </a:cubicBezTo>
                    <a:cubicBezTo>
                      <a:pt x="45" y="359"/>
                      <a:pt x="42" y="368"/>
                      <a:pt x="42" y="373"/>
                    </a:cubicBezTo>
                    <a:cubicBezTo>
                      <a:pt x="41" y="378"/>
                      <a:pt x="36" y="429"/>
                      <a:pt x="35" y="435"/>
                    </a:cubicBezTo>
                    <a:cubicBezTo>
                      <a:pt x="35" y="440"/>
                      <a:pt x="31" y="457"/>
                      <a:pt x="34" y="460"/>
                    </a:cubicBezTo>
                    <a:cubicBezTo>
                      <a:pt x="38" y="464"/>
                      <a:pt x="42" y="466"/>
                      <a:pt x="42" y="467"/>
                    </a:cubicBezTo>
                    <a:cubicBezTo>
                      <a:pt x="42" y="469"/>
                      <a:pt x="44" y="474"/>
                      <a:pt x="44" y="479"/>
                    </a:cubicBezTo>
                    <a:cubicBezTo>
                      <a:pt x="45" y="484"/>
                      <a:pt x="46" y="543"/>
                      <a:pt x="45" y="559"/>
                    </a:cubicBezTo>
                    <a:cubicBezTo>
                      <a:pt x="43" y="574"/>
                      <a:pt x="41" y="595"/>
                      <a:pt x="39" y="599"/>
                    </a:cubicBezTo>
                    <a:cubicBezTo>
                      <a:pt x="37" y="602"/>
                      <a:pt x="29" y="652"/>
                      <a:pt x="28" y="661"/>
                    </a:cubicBezTo>
                    <a:cubicBezTo>
                      <a:pt x="27" y="669"/>
                      <a:pt x="23" y="733"/>
                      <a:pt x="21" y="739"/>
                    </a:cubicBezTo>
                    <a:cubicBezTo>
                      <a:pt x="19" y="744"/>
                      <a:pt x="15" y="767"/>
                      <a:pt x="17" y="773"/>
                    </a:cubicBezTo>
                    <a:cubicBezTo>
                      <a:pt x="19" y="780"/>
                      <a:pt x="23" y="793"/>
                      <a:pt x="25" y="797"/>
                    </a:cubicBezTo>
                    <a:cubicBezTo>
                      <a:pt x="26" y="802"/>
                      <a:pt x="25" y="809"/>
                      <a:pt x="23" y="811"/>
                    </a:cubicBezTo>
                    <a:cubicBezTo>
                      <a:pt x="22" y="814"/>
                      <a:pt x="11" y="825"/>
                      <a:pt x="16" y="831"/>
                    </a:cubicBezTo>
                    <a:cubicBezTo>
                      <a:pt x="21" y="837"/>
                      <a:pt x="32" y="841"/>
                      <a:pt x="36" y="842"/>
                    </a:cubicBezTo>
                    <a:cubicBezTo>
                      <a:pt x="40" y="842"/>
                      <a:pt x="48" y="842"/>
                      <a:pt x="53" y="840"/>
                    </a:cubicBezTo>
                    <a:cubicBezTo>
                      <a:pt x="58" y="839"/>
                      <a:pt x="67" y="836"/>
                      <a:pt x="67" y="830"/>
                    </a:cubicBezTo>
                    <a:cubicBezTo>
                      <a:pt x="66" y="825"/>
                      <a:pt x="63" y="815"/>
                      <a:pt x="63" y="811"/>
                    </a:cubicBezTo>
                    <a:cubicBezTo>
                      <a:pt x="64" y="807"/>
                      <a:pt x="64" y="807"/>
                      <a:pt x="66" y="803"/>
                    </a:cubicBezTo>
                    <a:cubicBezTo>
                      <a:pt x="68" y="799"/>
                      <a:pt x="78" y="789"/>
                      <a:pt x="81" y="777"/>
                    </a:cubicBezTo>
                    <a:cubicBezTo>
                      <a:pt x="83" y="765"/>
                      <a:pt x="86" y="725"/>
                      <a:pt x="86" y="711"/>
                    </a:cubicBezTo>
                    <a:cubicBezTo>
                      <a:pt x="86" y="696"/>
                      <a:pt x="87" y="665"/>
                      <a:pt x="89" y="650"/>
                    </a:cubicBezTo>
                    <a:cubicBezTo>
                      <a:pt x="90" y="636"/>
                      <a:pt x="99" y="588"/>
                      <a:pt x="102" y="574"/>
                    </a:cubicBezTo>
                    <a:cubicBezTo>
                      <a:pt x="105" y="559"/>
                      <a:pt x="109" y="539"/>
                      <a:pt x="111" y="522"/>
                    </a:cubicBezTo>
                    <a:cubicBezTo>
                      <a:pt x="113" y="505"/>
                      <a:pt x="119" y="481"/>
                      <a:pt x="120" y="477"/>
                    </a:cubicBezTo>
                    <a:cubicBezTo>
                      <a:pt x="120" y="473"/>
                      <a:pt x="122" y="490"/>
                      <a:pt x="122" y="491"/>
                    </a:cubicBezTo>
                    <a:cubicBezTo>
                      <a:pt x="122" y="492"/>
                      <a:pt x="122" y="545"/>
                      <a:pt x="123" y="557"/>
                    </a:cubicBezTo>
                    <a:cubicBezTo>
                      <a:pt x="123" y="570"/>
                      <a:pt x="123" y="620"/>
                      <a:pt x="123" y="630"/>
                    </a:cubicBezTo>
                    <a:cubicBezTo>
                      <a:pt x="124" y="641"/>
                      <a:pt x="126" y="692"/>
                      <a:pt x="126" y="700"/>
                    </a:cubicBezTo>
                    <a:cubicBezTo>
                      <a:pt x="126" y="709"/>
                      <a:pt x="125" y="713"/>
                      <a:pt x="127" y="719"/>
                    </a:cubicBezTo>
                    <a:cubicBezTo>
                      <a:pt x="129" y="725"/>
                      <a:pt x="133" y="738"/>
                      <a:pt x="131" y="745"/>
                    </a:cubicBezTo>
                    <a:cubicBezTo>
                      <a:pt x="129" y="753"/>
                      <a:pt x="123" y="758"/>
                      <a:pt x="123" y="763"/>
                    </a:cubicBezTo>
                    <a:cubicBezTo>
                      <a:pt x="123" y="769"/>
                      <a:pt x="126" y="776"/>
                      <a:pt x="125" y="780"/>
                    </a:cubicBezTo>
                    <a:cubicBezTo>
                      <a:pt x="125" y="785"/>
                      <a:pt x="123" y="808"/>
                      <a:pt x="125" y="809"/>
                    </a:cubicBezTo>
                    <a:cubicBezTo>
                      <a:pt x="127" y="811"/>
                      <a:pt x="141" y="815"/>
                      <a:pt x="144" y="813"/>
                    </a:cubicBezTo>
                    <a:cubicBezTo>
                      <a:pt x="147" y="812"/>
                      <a:pt x="151" y="812"/>
                      <a:pt x="152" y="815"/>
                    </a:cubicBezTo>
                    <a:cubicBezTo>
                      <a:pt x="154" y="818"/>
                      <a:pt x="162" y="825"/>
                      <a:pt x="171" y="827"/>
                    </a:cubicBezTo>
                    <a:cubicBezTo>
                      <a:pt x="180" y="829"/>
                      <a:pt x="193" y="830"/>
                      <a:pt x="200" y="826"/>
                    </a:cubicBezTo>
                    <a:cubicBezTo>
                      <a:pt x="207" y="822"/>
                      <a:pt x="209" y="817"/>
                      <a:pt x="207" y="815"/>
                    </a:cubicBezTo>
                    <a:cubicBezTo>
                      <a:pt x="204" y="812"/>
                      <a:pt x="201" y="811"/>
                      <a:pt x="199" y="810"/>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33"/>
              <p:cNvSpPr>
                <a:spLocks/>
              </p:cNvSpPr>
              <p:nvPr/>
            </p:nvSpPr>
            <p:spPr bwMode="auto">
              <a:xfrm>
                <a:off x="735012" y="2195512"/>
                <a:ext cx="247650" cy="876300"/>
              </a:xfrm>
              <a:custGeom>
                <a:avLst/>
                <a:gdLst/>
                <a:ahLst/>
                <a:cxnLst>
                  <a:cxn ang="0">
                    <a:pos x="62" y="234"/>
                  </a:cxn>
                  <a:cxn ang="0">
                    <a:pos x="47" y="231"/>
                  </a:cxn>
                  <a:cxn ang="0">
                    <a:pos x="34" y="228"/>
                  </a:cxn>
                  <a:cxn ang="0">
                    <a:pos x="26" y="226"/>
                  </a:cxn>
                  <a:cxn ang="0">
                    <a:pos x="30" y="176"/>
                  </a:cxn>
                  <a:cxn ang="0">
                    <a:pos x="18" y="93"/>
                  </a:cxn>
                  <a:cxn ang="0">
                    <a:pos x="4" y="34"/>
                  </a:cxn>
                  <a:cxn ang="0">
                    <a:pos x="0" y="2"/>
                  </a:cxn>
                  <a:cxn ang="0">
                    <a:pos x="3" y="0"/>
                  </a:cxn>
                  <a:cxn ang="0">
                    <a:pos x="11" y="12"/>
                  </a:cxn>
                  <a:cxn ang="0">
                    <a:pos x="36" y="36"/>
                  </a:cxn>
                  <a:cxn ang="0">
                    <a:pos x="45" y="33"/>
                  </a:cxn>
                  <a:cxn ang="0">
                    <a:pos x="58" y="17"/>
                  </a:cxn>
                  <a:cxn ang="0">
                    <a:pos x="61" y="22"/>
                  </a:cxn>
                  <a:cxn ang="0">
                    <a:pos x="65" y="78"/>
                  </a:cxn>
                  <a:cxn ang="0">
                    <a:pos x="60" y="195"/>
                  </a:cxn>
                  <a:cxn ang="0">
                    <a:pos x="62" y="234"/>
                  </a:cxn>
                </a:cxnLst>
                <a:rect l="0" t="0" r="r" b="b"/>
                <a:pathLst>
                  <a:path w="66" h="234">
                    <a:moveTo>
                      <a:pt x="62" y="234"/>
                    </a:moveTo>
                    <a:cubicBezTo>
                      <a:pt x="62" y="234"/>
                      <a:pt x="50" y="234"/>
                      <a:pt x="47" y="231"/>
                    </a:cubicBezTo>
                    <a:cubicBezTo>
                      <a:pt x="43" y="228"/>
                      <a:pt x="39" y="227"/>
                      <a:pt x="34" y="228"/>
                    </a:cubicBezTo>
                    <a:cubicBezTo>
                      <a:pt x="29" y="228"/>
                      <a:pt x="26" y="226"/>
                      <a:pt x="26" y="226"/>
                    </a:cubicBezTo>
                    <a:cubicBezTo>
                      <a:pt x="26" y="226"/>
                      <a:pt x="34" y="210"/>
                      <a:pt x="30" y="176"/>
                    </a:cubicBezTo>
                    <a:cubicBezTo>
                      <a:pt x="26" y="142"/>
                      <a:pt x="21" y="109"/>
                      <a:pt x="18" y="93"/>
                    </a:cubicBezTo>
                    <a:cubicBezTo>
                      <a:pt x="14" y="77"/>
                      <a:pt x="6" y="43"/>
                      <a:pt x="4" y="34"/>
                    </a:cubicBezTo>
                    <a:cubicBezTo>
                      <a:pt x="3" y="25"/>
                      <a:pt x="0" y="2"/>
                      <a:pt x="0" y="2"/>
                    </a:cubicBezTo>
                    <a:cubicBezTo>
                      <a:pt x="3" y="0"/>
                      <a:pt x="3" y="0"/>
                      <a:pt x="3" y="0"/>
                    </a:cubicBezTo>
                    <a:cubicBezTo>
                      <a:pt x="3" y="0"/>
                      <a:pt x="5" y="7"/>
                      <a:pt x="11" y="12"/>
                    </a:cubicBezTo>
                    <a:cubicBezTo>
                      <a:pt x="16" y="17"/>
                      <a:pt x="33" y="33"/>
                      <a:pt x="36" y="36"/>
                    </a:cubicBezTo>
                    <a:cubicBezTo>
                      <a:pt x="39" y="38"/>
                      <a:pt x="42" y="37"/>
                      <a:pt x="45" y="33"/>
                    </a:cubicBezTo>
                    <a:cubicBezTo>
                      <a:pt x="48" y="29"/>
                      <a:pt x="58" y="17"/>
                      <a:pt x="58" y="17"/>
                    </a:cubicBezTo>
                    <a:cubicBezTo>
                      <a:pt x="58" y="17"/>
                      <a:pt x="60" y="22"/>
                      <a:pt x="61" y="22"/>
                    </a:cubicBezTo>
                    <a:cubicBezTo>
                      <a:pt x="63" y="23"/>
                      <a:pt x="66" y="70"/>
                      <a:pt x="65" y="78"/>
                    </a:cubicBezTo>
                    <a:cubicBezTo>
                      <a:pt x="65" y="86"/>
                      <a:pt x="59" y="183"/>
                      <a:pt x="60" y="195"/>
                    </a:cubicBezTo>
                    <a:cubicBezTo>
                      <a:pt x="60" y="207"/>
                      <a:pt x="62" y="234"/>
                      <a:pt x="62" y="234"/>
                    </a:cubicBezTo>
                    <a:close/>
                  </a:path>
                </a:pathLst>
              </a:custGeom>
              <a:solidFill>
                <a:srgbClr val="FFFFFF"/>
              </a:solidFill>
              <a:ln w="0" cap="flat">
                <a:solidFill>
                  <a:srgbClr val="231F2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34"/>
              <p:cNvSpPr>
                <a:spLocks/>
              </p:cNvSpPr>
              <p:nvPr/>
            </p:nvSpPr>
            <p:spPr bwMode="auto">
              <a:xfrm>
                <a:off x="900112" y="2314575"/>
                <a:ext cx="49213" cy="82550"/>
              </a:xfrm>
              <a:custGeom>
                <a:avLst/>
                <a:gdLst/>
                <a:ahLst/>
                <a:cxnLst>
                  <a:cxn ang="0">
                    <a:pos x="13" y="22"/>
                  </a:cxn>
                  <a:cxn ang="0">
                    <a:pos x="9" y="11"/>
                  </a:cxn>
                  <a:cxn ang="0">
                    <a:pos x="9" y="11"/>
                  </a:cxn>
                  <a:cxn ang="0">
                    <a:pos x="2" y="0"/>
                  </a:cxn>
                  <a:cxn ang="0">
                    <a:pos x="2" y="0"/>
                  </a:cxn>
                  <a:cxn ang="0">
                    <a:pos x="0" y="1"/>
                  </a:cxn>
                  <a:cxn ang="0">
                    <a:pos x="0" y="1"/>
                  </a:cxn>
                  <a:cxn ang="0">
                    <a:pos x="1" y="2"/>
                  </a:cxn>
                  <a:cxn ang="0">
                    <a:pos x="2" y="1"/>
                  </a:cxn>
                  <a:cxn ang="0">
                    <a:pos x="2" y="1"/>
                  </a:cxn>
                  <a:cxn ang="0">
                    <a:pos x="8" y="12"/>
                  </a:cxn>
                  <a:cxn ang="0">
                    <a:pos x="8" y="12"/>
                  </a:cxn>
                  <a:cxn ang="0">
                    <a:pos x="11" y="22"/>
                  </a:cxn>
                  <a:cxn ang="0">
                    <a:pos x="11" y="22"/>
                  </a:cxn>
                  <a:cxn ang="0">
                    <a:pos x="13" y="22"/>
                  </a:cxn>
                </a:cxnLst>
                <a:rect l="0" t="0" r="r" b="b"/>
                <a:pathLst>
                  <a:path w="13" h="22">
                    <a:moveTo>
                      <a:pt x="13" y="22"/>
                    </a:moveTo>
                    <a:cubicBezTo>
                      <a:pt x="13" y="22"/>
                      <a:pt x="11" y="16"/>
                      <a:pt x="9" y="11"/>
                    </a:cubicBezTo>
                    <a:cubicBezTo>
                      <a:pt x="9" y="11"/>
                      <a:pt x="9" y="11"/>
                      <a:pt x="9" y="11"/>
                    </a:cubicBezTo>
                    <a:cubicBezTo>
                      <a:pt x="6" y="6"/>
                      <a:pt x="4" y="1"/>
                      <a:pt x="2" y="0"/>
                    </a:cubicBezTo>
                    <a:cubicBezTo>
                      <a:pt x="2" y="0"/>
                      <a:pt x="2" y="0"/>
                      <a:pt x="2" y="0"/>
                    </a:cubicBezTo>
                    <a:cubicBezTo>
                      <a:pt x="1" y="0"/>
                      <a:pt x="1" y="0"/>
                      <a:pt x="0" y="1"/>
                    </a:cubicBezTo>
                    <a:cubicBezTo>
                      <a:pt x="0" y="1"/>
                      <a:pt x="0" y="1"/>
                      <a:pt x="0" y="1"/>
                    </a:cubicBezTo>
                    <a:cubicBezTo>
                      <a:pt x="1" y="2"/>
                      <a:pt x="1" y="2"/>
                      <a:pt x="1" y="2"/>
                    </a:cubicBezTo>
                    <a:cubicBezTo>
                      <a:pt x="1" y="1"/>
                      <a:pt x="1" y="1"/>
                      <a:pt x="2" y="1"/>
                    </a:cubicBezTo>
                    <a:cubicBezTo>
                      <a:pt x="2" y="1"/>
                      <a:pt x="2" y="1"/>
                      <a:pt x="2" y="1"/>
                    </a:cubicBezTo>
                    <a:cubicBezTo>
                      <a:pt x="2" y="1"/>
                      <a:pt x="6" y="6"/>
                      <a:pt x="8" y="12"/>
                    </a:cubicBezTo>
                    <a:cubicBezTo>
                      <a:pt x="8" y="12"/>
                      <a:pt x="8" y="12"/>
                      <a:pt x="8" y="12"/>
                    </a:cubicBezTo>
                    <a:cubicBezTo>
                      <a:pt x="10" y="17"/>
                      <a:pt x="11" y="22"/>
                      <a:pt x="11" y="22"/>
                    </a:cubicBezTo>
                    <a:cubicBezTo>
                      <a:pt x="11" y="22"/>
                      <a:pt x="11" y="22"/>
                      <a:pt x="11" y="22"/>
                    </a:cubicBezTo>
                    <a:cubicBezTo>
                      <a:pt x="13" y="22"/>
                      <a:pt x="13" y="22"/>
                      <a:pt x="13" y="22"/>
                    </a:cubicBezTo>
                    <a:close/>
                  </a:path>
                </a:pathLst>
              </a:custGeom>
              <a:solidFill>
                <a:srgbClr val="231F2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35"/>
              <p:cNvSpPr>
                <a:spLocks/>
              </p:cNvSpPr>
              <p:nvPr/>
            </p:nvSpPr>
            <p:spPr bwMode="auto">
              <a:xfrm>
                <a:off x="941387" y="2333625"/>
                <a:ext cx="34925" cy="60325"/>
              </a:xfrm>
              <a:custGeom>
                <a:avLst/>
                <a:gdLst/>
                <a:ahLst/>
                <a:cxnLst>
                  <a:cxn ang="0">
                    <a:pos x="22" y="2"/>
                  </a:cxn>
                  <a:cxn ang="0">
                    <a:pos x="19" y="0"/>
                  </a:cxn>
                  <a:cxn ang="0">
                    <a:pos x="0" y="38"/>
                  </a:cxn>
                  <a:cxn ang="0">
                    <a:pos x="5" y="38"/>
                  </a:cxn>
                  <a:cxn ang="0">
                    <a:pos x="22" y="2"/>
                  </a:cxn>
                  <a:cxn ang="0">
                    <a:pos x="22" y="2"/>
                  </a:cxn>
                </a:cxnLst>
                <a:rect l="0" t="0" r="r" b="b"/>
                <a:pathLst>
                  <a:path w="22" h="38">
                    <a:moveTo>
                      <a:pt x="22" y="2"/>
                    </a:moveTo>
                    <a:lnTo>
                      <a:pt x="19" y="0"/>
                    </a:lnTo>
                    <a:lnTo>
                      <a:pt x="0" y="38"/>
                    </a:lnTo>
                    <a:lnTo>
                      <a:pt x="5" y="38"/>
                    </a:lnTo>
                    <a:lnTo>
                      <a:pt x="22" y="2"/>
                    </a:lnTo>
                    <a:lnTo>
                      <a:pt x="22" y="2"/>
                    </a:lnTo>
                    <a:close/>
                  </a:path>
                </a:pathLst>
              </a:custGeom>
              <a:solidFill>
                <a:srgbClr val="231F2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36"/>
              <p:cNvSpPr>
                <a:spLocks/>
              </p:cNvSpPr>
              <p:nvPr/>
            </p:nvSpPr>
            <p:spPr bwMode="auto">
              <a:xfrm>
                <a:off x="747712" y="2308225"/>
                <a:ext cx="104775" cy="69850"/>
              </a:xfrm>
              <a:custGeom>
                <a:avLst/>
                <a:gdLst/>
                <a:ahLst/>
                <a:cxnLst>
                  <a:cxn ang="0">
                    <a:pos x="10" y="17"/>
                  </a:cxn>
                  <a:cxn ang="0">
                    <a:pos x="27" y="2"/>
                  </a:cxn>
                  <a:cxn ang="0">
                    <a:pos x="27" y="2"/>
                  </a:cxn>
                  <a:cxn ang="0">
                    <a:pos x="28" y="2"/>
                  </a:cxn>
                  <a:cxn ang="0">
                    <a:pos x="28" y="2"/>
                  </a:cxn>
                  <a:cxn ang="0">
                    <a:pos x="28" y="1"/>
                  </a:cxn>
                  <a:cxn ang="0">
                    <a:pos x="27" y="1"/>
                  </a:cxn>
                  <a:cxn ang="0">
                    <a:pos x="27" y="1"/>
                  </a:cxn>
                  <a:cxn ang="0">
                    <a:pos x="9" y="15"/>
                  </a:cxn>
                  <a:cxn ang="0">
                    <a:pos x="9" y="15"/>
                  </a:cxn>
                  <a:cxn ang="0">
                    <a:pos x="2" y="0"/>
                  </a:cxn>
                  <a:cxn ang="0">
                    <a:pos x="0" y="1"/>
                  </a:cxn>
                  <a:cxn ang="0">
                    <a:pos x="9" y="19"/>
                  </a:cxn>
                  <a:cxn ang="0">
                    <a:pos x="10" y="17"/>
                  </a:cxn>
                </a:cxnLst>
                <a:rect l="0" t="0" r="r" b="b"/>
                <a:pathLst>
                  <a:path w="28" h="19">
                    <a:moveTo>
                      <a:pt x="10" y="17"/>
                    </a:moveTo>
                    <a:cubicBezTo>
                      <a:pt x="10" y="11"/>
                      <a:pt x="23" y="2"/>
                      <a:pt x="27" y="2"/>
                    </a:cubicBezTo>
                    <a:cubicBezTo>
                      <a:pt x="27" y="2"/>
                      <a:pt x="27" y="2"/>
                      <a:pt x="27" y="2"/>
                    </a:cubicBezTo>
                    <a:cubicBezTo>
                      <a:pt x="27" y="2"/>
                      <a:pt x="27" y="2"/>
                      <a:pt x="28" y="2"/>
                    </a:cubicBezTo>
                    <a:cubicBezTo>
                      <a:pt x="28" y="2"/>
                      <a:pt x="28" y="2"/>
                      <a:pt x="28" y="2"/>
                    </a:cubicBezTo>
                    <a:cubicBezTo>
                      <a:pt x="28" y="1"/>
                      <a:pt x="28" y="1"/>
                      <a:pt x="28" y="1"/>
                    </a:cubicBezTo>
                    <a:cubicBezTo>
                      <a:pt x="28" y="1"/>
                      <a:pt x="27" y="1"/>
                      <a:pt x="27" y="1"/>
                    </a:cubicBezTo>
                    <a:cubicBezTo>
                      <a:pt x="27" y="1"/>
                      <a:pt x="27" y="1"/>
                      <a:pt x="27" y="1"/>
                    </a:cubicBezTo>
                    <a:cubicBezTo>
                      <a:pt x="22" y="1"/>
                      <a:pt x="12" y="9"/>
                      <a:pt x="9" y="15"/>
                    </a:cubicBezTo>
                    <a:cubicBezTo>
                      <a:pt x="9" y="15"/>
                      <a:pt x="9" y="15"/>
                      <a:pt x="9" y="15"/>
                    </a:cubicBezTo>
                    <a:cubicBezTo>
                      <a:pt x="2" y="0"/>
                      <a:pt x="2" y="0"/>
                      <a:pt x="2" y="0"/>
                    </a:cubicBezTo>
                    <a:cubicBezTo>
                      <a:pt x="0" y="1"/>
                      <a:pt x="0" y="1"/>
                      <a:pt x="0" y="1"/>
                    </a:cubicBezTo>
                    <a:cubicBezTo>
                      <a:pt x="9" y="19"/>
                      <a:pt x="9" y="19"/>
                      <a:pt x="9" y="19"/>
                    </a:cubicBezTo>
                    <a:cubicBezTo>
                      <a:pt x="10" y="17"/>
                      <a:pt x="10" y="17"/>
                      <a:pt x="10" y="17"/>
                    </a:cubicBezTo>
                    <a:close/>
                  </a:path>
                </a:pathLst>
              </a:custGeom>
              <a:solidFill>
                <a:srgbClr val="231F2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37"/>
              <p:cNvSpPr>
                <a:spLocks/>
              </p:cNvSpPr>
              <p:nvPr/>
            </p:nvSpPr>
            <p:spPr bwMode="auto">
              <a:xfrm>
                <a:off x="660400" y="3005137"/>
                <a:ext cx="90488" cy="131763"/>
              </a:xfrm>
              <a:custGeom>
                <a:avLst/>
                <a:gdLst/>
                <a:ahLst/>
                <a:cxnLst>
                  <a:cxn ang="0">
                    <a:pos x="11" y="34"/>
                  </a:cxn>
                  <a:cxn ang="0">
                    <a:pos x="0" y="35"/>
                  </a:cxn>
                  <a:cxn ang="0">
                    <a:pos x="19" y="2"/>
                  </a:cxn>
                  <a:cxn ang="0">
                    <a:pos x="24" y="2"/>
                  </a:cxn>
                  <a:cxn ang="0">
                    <a:pos x="11" y="34"/>
                  </a:cxn>
                </a:cxnLst>
                <a:rect l="0" t="0" r="r" b="b"/>
                <a:pathLst>
                  <a:path w="24" h="35">
                    <a:moveTo>
                      <a:pt x="11" y="34"/>
                    </a:moveTo>
                    <a:cubicBezTo>
                      <a:pt x="0" y="35"/>
                      <a:pt x="0" y="35"/>
                      <a:pt x="0" y="35"/>
                    </a:cubicBezTo>
                    <a:cubicBezTo>
                      <a:pt x="0" y="35"/>
                      <a:pt x="7" y="12"/>
                      <a:pt x="19" y="2"/>
                    </a:cubicBezTo>
                    <a:cubicBezTo>
                      <a:pt x="21" y="0"/>
                      <a:pt x="24" y="2"/>
                      <a:pt x="24" y="2"/>
                    </a:cubicBezTo>
                    <a:cubicBezTo>
                      <a:pt x="24" y="2"/>
                      <a:pt x="10" y="21"/>
                      <a:pt x="11" y="34"/>
                    </a:cubicBezTo>
                    <a:close/>
                  </a:path>
                </a:pathLst>
              </a:custGeom>
              <a:solidFill>
                <a:srgbClr val="FFFFFF"/>
              </a:solidFill>
              <a:ln w="4" cap="flat">
                <a:solidFill>
                  <a:srgbClr val="231F2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93" name="קבוצה 92"/>
          <p:cNvGrpSpPr/>
          <p:nvPr/>
        </p:nvGrpSpPr>
        <p:grpSpPr>
          <a:xfrm>
            <a:off x="4995070" y="857087"/>
            <a:ext cx="3723163" cy="2557489"/>
            <a:chOff x="783914" y="2412765"/>
            <a:chExt cx="3723163" cy="2557489"/>
          </a:xfrm>
        </p:grpSpPr>
        <p:grpSp>
          <p:nvGrpSpPr>
            <p:cNvPr id="94" name="Group 46"/>
            <p:cNvGrpSpPr>
              <a:grpSpLocks noChangeAspect="1"/>
            </p:cNvGrpSpPr>
            <p:nvPr/>
          </p:nvGrpSpPr>
          <p:grpSpPr>
            <a:xfrm rot="5400000">
              <a:off x="1369475" y="1832653"/>
              <a:ext cx="2557489" cy="3717714"/>
              <a:chOff x="0" y="512934"/>
              <a:chExt cx="3741867" cy="5125866"/>
            </a:xfrm>
            <a:effectLst>
              <a:outerShdw blurRad="38100" dir="5400000" sy="23000" kx="1200000" algn="br" rotWithShape="0">
                <a:prstClr val="black">
                  <a:alpha val="27000"/>
                </a:prstClr>
              </a:outerShdw>
            </a:effectLst>
          </p:grpSpPr>
          <p:sp>
            <p:nvSpPr>
              <p:cNvPr id="97" name="Rounded Rectangle 47"/>
              <p:cNvSpPr/>
              <p:nvPr/>
            </p:nvSpPr>
            <p:spPr>
              <a:xfrm>
                <a:off x="916539" y="4267978"/>
                <a:ext cx="1912776" cy="1370822"/>
              </a:xfrm>
              <a:prstGeom prst="roundRect">
                <a:avLst>
                  <a:gd name="adj" fmla="val 10417"/>
                </a:avLst>
              </a:prstGeom>
              <a:solidFill>
                <a:srgbClr val="054DC3"/>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Folded Corner 48"/>
              <p:cNvSpPr/>
              <p:nvPr/>
            </p:nvSpPr>
            <p:spPr>
              <a:xfrm rot="10800000">
                <a:off x="1039844" y="512934"/>
                <a:ext cx="1665708" cy="4273079"/>
              </a:xfrm>
              <a:prstGeom prst="foldedCorner">
                <a:avLst>
                  <a:gd name="adj" fmla="val 29275"/>
                </a:avLst>
              </a:prstGeom>
              <a:gradFill>
                <a:gsLst>
                  <a:gs pos="100000">
                    <a:schemeClr val="bg1">
                      <a:lumMod val="95000"/>
                    </a:schemeClr>
                  </a:gs>
                  <a:gs pos="40000">
                    <a:schemeClr val="bg1"/>
                  </a:gs>
                </a:gsLst>
                <a:lin ang="5400000" scaled="0"/>
              </a:gradFill>
              <a:ln w="12700">
                <a:solidFill>
                  <a:srgbClr val="5C5C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Pie 49"/>
              <p:cNvSpPr/>
              <p:nvPr/>
            </p:nvSpPr>
            <p:spPr>
              <a:xfrm rot="16200000">
                <a:off x="308301" y="4087195"/>
                <a:ext cx="1192566" cy="1809167"/>
              </a:xfrm>
              <a:prstGeom prst="pie">
                <a:avLst>
                  <a:gd name="adj1" fmla="val 0"/>
                  <a:gd name="adj2" fmla="val 10791798"/>
                </a:avLst>
              </a:prstGeom>
              <a:gradFill flip="none" rotWithShape="1">
                <a:gsLst>
                  <a:gs pos="18000">
                    <a:schemeClr val="accent1"/>
                  </a:gs>
                  <a:gs pos="67000">
                    <a:srgbClr val="065DEA"/>
                  </a:gs>
                </a:gsLst>
                <a:lin ang="8100000" scaled="1"/>
                <a:tileRect/>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0" name="Pie 50"/>
              <p:cNvSpPr/>
              <p:nvPr/>
            </p:nvSpPr>
            <p:spPr>
              <a:xfrm rot="5400000">
                <a:off x="2241001" y="4095166"/>
                <a:ext cx="1192566" cy="1809167"/>
              </a:xfrm>
              <a:prstGeom prst="pie">
                <a:avLst>
                  <a:gd name="adj1" fmla="val 0"/>
                  <a:gd name="adj2" fmla="val 10791798"/>
                </a:avLst>
              </a:prstGeom>
              <a:gradFill flip="none" rotWithShape="1">
                <a:gsLst>
                  <a:gs pos="18000">
                    <a:schemeClr val="accent1"/>
                  </a:gs>
                  <a:gs pos="68000">
                    <a:srgbClr val="065DEA"/>
                  </a:gs>
                </a:gsLst>
                <a:lin ang="2700000" scaled="1"/>
                <a:tileRect/>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1" name="Round Same Side Corner Rectangle 51"/>
              <p:cNvSpPr/>
              <p:nvPr/>
            </p:nvSpPr>
            <p:spPr>
              <a:xfrm>
                <a:off x="1107816" y="4618654"/>
                <a:ext cx="1546161" cy="1020146"/>
              </a:xfrm>
              <a:prstGeom prst="round2SameRect">
                <a:avLst>
                  <a:gd name="adj1" fmla="val 33088"/>
                  <a:gd name="adj2" fmla="val 0"/>
                </a:avLst>
              </a:prstGeom>
              <a:gradFill flip="none" rotWithShape="1">
                <a:gsLst>
                  <a:gs pos="40000">
                    <a:srgbClr val="19C3FF"/>
                  </a:gs>
                  <a:gs pos="100000">
                    <a:srgbClr val="0883F2"/>
                  </a:gs>
                </a:gsLst>
                <a:lin ang="4200000" scaled="0"/>
                <a:tileRect/>
              </a:gradFill>
              <a:ln w="12700">
                <a:solidFill>
                  <a:schemeClr val="bg1"/>
                </a:solidFill>
              </a:ln>
              <a:effectLst>
                <a:outerShdw blurRad="50800" dist="38100" dir="10800000" algn="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5" name="Rectangle 79"/>
            <p:cNvSpPr/>
            <p:nvPr/>
          </p:nvSpPr>
          <p:spPr>
            <a:xfrm>
              <a:off x="1286480" y="3286345"/>
              <a:ext cx="2993208" cy="646331"/>
            </a:xfrm>
            <a:prstGeom prst="rect">
              <a:avLst/>
            </a:prstGeom>
          </p:spPr>
          <p:txBody>
            <a:bodyPr wrap="square">
              <a:spAutoFit/>
            </a:bodyPr>
            <a:lstStyle/>
            <a:p>
              <a:pPr algn="r" rtl="1" fontAlgn="auto">
                <a:spcBef>
                  <a:spcPts val="0"/>
                </a:spcBef>
                <a:spcAft>
                  <a:spcPts val="0"/>
                </a:spcAft>
                <a:defRPr/>
              </a:pPr>
              <a:r>
                <a:rPr lang="he-IL" dirty="0">
                  <a:solidFill>
                    <a:srgbClr val="0763F9"/>
                  </a:solidFill>
                </a:rPr>
                <a:t>התמודדות רגשית של הצוות בעקבות הדיווח (בלבול כאב) </a:t>
              </a:r>
              <a:endParaRPr lang="en-US" dirty="0">
                <a:solidFill>
                  <a:srgbClr val="0763F9"/>
                </a:solidFill>
              </a:endParaRPr>
            </a:p>
          </p:txBody>
        </p:sp>
        <p:sp>
          <p:nvSpPr>
            <p:cNvPr id="96" name="AutoShape 64"/>
            <p:cNvSpPr>
              <a:spLocks noChangeArrowheads="1"/>
            </p:cNvSpPr>
            <p:nvPr/>
          </p:nvSpPr>
          <p:spPr bwMode="gray">
            <a:xfrm>
              <a:off x="783914" y="3428629"/>
              <a:ext cx="631274" cy="4572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en-US" sz="2500" b="1" dirty="0">
                  <a:solidFill>
                    <a:schemeClr val="bg1"/>
                  </a:solidFill>
                </a:rPr>
                <a:t>5</a:t>
              </a:r>
            </a:p>
          </p:txBody>
        </p:sp>
      </p:grpSp>
      <p:grpSp>
        <p:nvGrpSpPr>
          <p:cNvPr id="102" name="קבוצה 101"/>
          <p:cNvGrpSpPr/>
          <p:nvPr/>
        </p:nvGrpSpPr>
        <p:grpSpPr>
          <a:xfrm>
            <a:off x="5093672" y="2351497"/>
            <a:ext cx="3725832" cy="2557489"/>
            <a:chOff x="601752" y="4129394"/>
            <a:chExt cx="3725832" cy="2557489"/>
          </a:xfrm>
        </p:grpSpPr>
        <p:grpSp>
          <p:nvGrpSpPr>
            <p:cNvPr id="103" name="Group 52"/>
            <p:cNvGrpSpPr>
              <a:grpSpLocks noChangeAspect="1"/>
            </p:cNvGrpSpPr>
            <p:nvPr/>
          </p:nvGrpSpPr>
          <p:grpSpPr>
            <a:xfrm rot="5400000">
              <a:off x="1185923" y="3545223"/>
              <a:ext cx="2557489" cy="3725832"/>
              <a:chOff x="252412" y="-272008"/>
              <a:chExt cx="4471987" cy="6139408"/>
            </a:xfrm>
            <a:effectLst>
              <a:outerShdw blurRad="38100" dir="5400000" sy="23000" kx="1200000" algn="br" rotWithShape="0">
                <a:prstClr val="black">
                  <a:alpha val="27000"/>
                </a:prstClr>
              </a:outerShdw>
            </a:effectLst>
          </p:grpSpPr>
          <p:sp>
            <p:nvSpPr>
              <p:cNvPr id="106" name="Rounded Rectangle 53"/>
              <p:cNvSpPr/>
              <p:nvPr/>
            </p:nvSpPr>
            <p:spPr>
              <a:xfrm>
                <a:off x="1347788" y="4229101"/>
                <a:ext cx="2286000" cy="1638299"/>
              </a:xfrm>
              <a:prstGeom prst="roundRect">
                <a:avLst>
                  <a:gd name="adj" fmla="val 10417"/>
                </a:avLst>
              </a:prstGeom>
              <a:solidFill>
                <a:srgbClr val="0A7814"/>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Folded Corner 54"/>
              <p:cNvSpPr/>
              <p:nvPr/>
            </p:nvSpPr>
            <p:spPr>
              <a:xfrm rot="10800000">
                <a:off x="1495156" y="-272008"/>
                <a:ext cx="1990724" cy="5120228"/>
              </a:xfrm>
              <a:prstGeom prst="foldedCorner">
                <a:avLst>
                  <a:gd name="adj" fmla="val 25912"/>
                </a:avLst>
              </a:prstGeom>
              <a:gradFill>
                <a:gsLst>
                  <a:gs pos="100000">
                    <a:schemeClr val="bg1">
                      <a:lumMod val="95000"/>
                    </a:schemeClr>
                  </a:gs>
                  <a:gs pos="42000">
                    <a:schemeClr val="bg1"/>
                  </a:gs>
                </a:gsLst>
                <a:lin ang="5400000" scaled="0"/>
              </a:gradFill>
              <a:ln w="12700">
                <a:solidFill>
                  <a:srgbClr val="5C5C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Pie 55"/>
              <p:cNvSpPr/>
              <p:nvPr/>
            </p:nvSpPr>
            <p:spPr>
              <a:xfrm rot="16200000">
                <a:off x="620869" y="4013043"/>
                <a:ext cx="1425262" cy="2162175"/>
              </a:xfrm>
              <a:prstGeom prst="pie">
                <a:avLst>
                  <a:gd name="adj1" fmla="val 0"/>
                  <a:gd name="adj2" fmla="val 10791798"/>
                </a:avLst>
              </a:prstGeom>
              <a:gradFill>
                <a:gsLst>
                  <a:gs pos="0">
                    <a:srgbClr val="0DA31B"/>
                  </a:gs>
                  <a:gs pos="33000">
                    <a:srgbClr val="2AD713"/>
                  </a:gs>
                </a:gsLst>
                <a:lin ang="5400000" scaled="0"/>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9" name="Pie 56"/>
              <p:cNvSpPr/>
              <p:nvPr/>
            </p:nvSpPr>
            <p:spPr>
              <a:xfrm rot="5400000">
                <a:off x="2930681" y="4022569"/>
                <a:ext cx="1425262" cy="2162175"/>
              </a:xfrm>
              <a:prstGeom prst="pie">
                <a:avLst>
                  <a:gd name="adj1" fmla="val 0"/>
                  <a:gd name="adj2" fmla="val 10791798"/>
                </a:avLst>
              </a:prstGeom>
              <a:gradFill>
                <a:gsLst>
                  <a:gs pos="6000">
                    <a:srgbClr val="0DA31B"/>
                  </a:gs>
                  <a:gs pos="33000">
                    <a:srgbClr val="2AD713"/>
                  </a:gs>
                </a:gsLst>
                <a:lin ang="6000000" scaled="0"/>
              </a:gradFill>
              <a:ln w="9525">
                <a:solidFill>
                  <a:schemeClr val="bg1"/>
                </a:solidFill>
              </a:ln>
              <a:effectLst>
                <a:reflection blurRad="6350" stA="50000" endA="300" endPos="5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0" name="Round Same Side Corner Rectangle 57"/>
              <p:cNvSpPr/>
              <p:nvPr/>
            </p:nvSpPr>
            <p:spPr>
              <a:xfrm>
                <a:off x="1576387" y="4648201"/>
                <a:ext cx="1847851" cy="1219199"/>
              </a:xfrm>
              <a:prstGeom prst="round2SameRect">
                <a:avLst>
                  <a:gd name="adj1" fmla="val 50000"/>
                  <a:gd name="adj2" fmla="val 0"/>
                </a:avLst>
              </a:prstGeom>
              <a:gradFill flip="none" rotWithShape="1">
                <a:gsLst>
                  <a:gs pos="0">
                    <a:srgbClr val="0FB51F"/>
                  </a:gs>
                  <a:gs pos="59000">
                    <a:srgbClr val="2AD713"/>
                  </a:gs>
                </a:gsLst>
                <a:lin ang="15000000" scaled="0"/>
                <a:tileRect/>
              </a:gradFill>
              <a:ln w="12700">
                <a:solidFill>
                  <a:schemeClr val="bg1"/>
                </a:solidFill>
              </a:ln>
              <a:effectLst>
                <a:outerShdw blurRad="50800" dist="38100" dir="10800000" algn="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AutoShape 64"/>
            <p:cNvSpPr>
              <a:spLocks noChangeArrowheads="1"/>
            </p:cNvSpPr>
            <p:nvPr/>
          </p:nvSpPr>
          <p:spPr bwMode="gray">
            <a:xfrm>
              <a:off x="651296" y="5207478"/>
              <a:ext cx="631274" cy="4572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en-US" sz="2500" b="1" dirty="0">
                  <a:solidFill>
                    <a:schemeClr val="bg1"/>
                  </a:solidFill>
                </a:rPr>
                <a:t>6</a:t>
              </a:r>
            </a:p>
          </p:txBody>
        </p:sp>
        <p:sp>
          <p:nvSpPr>
            <p:cNvPr id="105" name="Rectangle 147"/>
            <p:cNvSpPr/>
            <p:nvPr/>
          </p:nvSpPr>
          <p:spPr>
            <a:xfrm>
              <a:off x="1205986" y="5016130"/>
              <a:ext cx="2929616" cy="646331"/>
            </a:xfrm>
            <a:prstGeom prst="rect">
              <a:avLst/>
            </a:prstGeom>
          </p:spPr>
          <p:txBody>
            <a:bodyPr wrap="square">
              <a:spAutoFit/>
            </a:bodyPr>
            <a:lstStyle/>
            <a:p>
              <a:pPr algn="r" rtl="1"/>
              <a:r>
                <a:rPr lang="he-IL" dirty="0">
                  <a:solidFill>
                    <a:srgbClr val="0DA31B"/>
                  </a:solidFill>
                </a:rPr>
                <a:t>הכחשה –  "זה לא באמת קורה...".</a:t>
              </a:r>
            </a:p>
          </p:txBody>
        </p:sp>
      </p:grpSp>
      <p:sp>
        <p:nvSpPr>
          <p:cNvPr id="111" name="Oval 19"/>
          <p:cNvSpPr/>
          <p:nvPr/>
        </p:nvSpPr>
        <p:spPr>
          <a:xfrm>
            <a:off x="4327583" y="4979445"/>
            <a:ext cx="1214446" cy="1214446"/>
          </a:xfrm>
          <a:prstGeom prst="ellipse">
            <a:avLst/>
          </a:prstGeom>
          <a:blipFill dpi="0" rotWithShape="1">
            <a:blip r:embed="rId2" cstate="print"/>
            <a:srcRect/>
            <a:stretch>
              <a:fillRect l="-7000" t="-15000" r="-28000"/>
            </a:stretch>
          </a:blipFill>
          <a:ln w="38100">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4424371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0167" y="765083"/>
            <a:ext cx="6448852" cy="1186112"/>
          </a:xfrm>
        </p:spPr>
        <p:txBody>
          <a:bodyPr>
            <a:normAutofit/>
          </a:bodyPr>
          <a:lstStyle/>
          <a:p>
            <a:pPr algn="r"/>
            <a:r>
              <a:rPr lang="he-IL" dirty="0"/>
              <a:t>חשוב לזכור: </a:t>
            </a:r>
          </a:p>
        </p:txBody>
      </p:sp>
      <p:sp>
        <p:nvSpPr>
          <p:cNvPr id="4" name="Rectangle 3"/>
          <p:cNvSpPr/>
          <p:nvPr/>
        </p:nvSpPr>
        <p:spPr>
          <a:xfrm>
            <a:off x="457200" y="2861254"/>
            <a:ext cx="7452360" cy="600581"/>
          </a:xfrm>
          <a:prstGeom prst="rect">
            <a:avLst/>
          </a:prstGeom>
          <a:solidFill>
            <a:schemeClr val="accent1">
              <a:lumMod val="20000"/>
              <a:lumOff val="80000"/>
            </a:schemeClr>
          </a:solidFill>
          <a:ln w="254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 </a:t>
            </a:r>
          </a:p>
        </p:txBody>
      </p:sp>
      <p:sp>
        <p:nvSpPr>
          <p:cNvPr id="5" name="Rectangle 4"/>
          <p:cNvSpPr/>
          <p:nvPr/>
        </p:nvSpPr>
        <p:spPr>
          <a:xfrm>
            <a:off x="8171180" y="2763445"/>
            <a:ext cx="792272" cy="618141"/>
          </a:xfrm>
          <a:prstGeom prst="rect">
            <a:avLst/>
          </a:prstGeom>
          <a:solidFill>
            <a:schemeClr val="accent1"/>
          </a:solidFill>
          <a:ln w="25400" cap="flat" cmpd="sng" algn="ctr">
            <a:solidFill>
              <a:schemeClr val="accent1">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Arial" pitchFamily="34" charset="0"/>
                <a:ea typeface="+mn-ea"/>
                <a:cs typeface="Arial" pitchFamily="34" charset="0"/>
              </a:rPr>
              <a:t>2</a:t>
            </a:r>
          </a:p>
        </p:txBody>
      </p:sp>
      <p:sp>
        <p:nvSpPr>
          <p:cNvPr id="6" name="Rectangle 5"/>
          <p:cNvSpPr/>
          <p:nvPr/>
        </p:nvSpPr>
        <p:spPr>
          <a:xfrm>
            <a:off x="457200" y="3809982"/>
            <a:ext cx="7452360" cy="600581"/>
          </a:xfrm>
          <a:prstGeom prst="rect">
            <a:avLst/>
          </a:prstGeom>
          <a:solidFill>
            <a:schemeClr val="accent1">
              <a:lumMod val="20000"/>
              <a:lumOff val="80000"/>
            </a:schemeClr>
          </a:solidFill>
          <a:ln w="254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 </a:t>
            </a:r>
          </a:p>
        </p:txBody>
      </p:sp>
      <p:sp>
        <p:nvSpPr>
          <p:cNvPr id="7" name="Rectangle 6"/>
          <p:cNvSpPr/>
          <p:nvPr/>
        </p:nvSpPr>
        <p:spPr>
          <a:xfrm>
            <a:off x="8163560" y="3798988"/>
            <a:ext cx="792272" cy="618141"/>
          </a:xfrm>
          <a:prstGeom prst="rect">
            <a:avLst/>
          </a:prstGeom>
          <a:solidFill>
            <a:schemeClr val="accent1"/>
          </a:solidFill>
          <a:ln w="25400" cap="flat" cmpd="sng" algn="ctr">
            <a:solidFill>
              <a:schemeClr val="accent1">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Arial" pitchFamily="34" charset="0"/>
                <a:ea typeface="+mn-ea"/>
                <a:cs typeface="Arial" pitchFamily="34" charset="0"/>
              </a:rPr>
              <a:t>3</a:t>
            </a:r>
          </a:p>
        </p:txBody>
      </p:sp>
      <p:sp>
        <p:nvSpPr>
          <p:cNvPr id="8" name="Rectangle 7"/>
          <p:cNvSpPr/>
          <p:nvPr/>
        </p:nvSpPr>
        <p:spPr>
          <a:xfrm>
            <a:off x="457200" y="4722930"/>
            <a:ext cx="7408297" cy="600581"/>
          </a:xfrm>
          <a:prstGeom prst="rect">
            <a:avLst/>
          </a:prstGeom>
          <a:solidFill>
            <a:schemeClr val="accent1">
              <a:lumMod val="20000"/>
              <a:lumOff val="80000"/>
            </a:schemeClr>
          </a:solidFill>
          <a:ln w="254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 </a:t>
            </a:r>
          </a:p>
        </p:txBody>
      </p:sp>
      <p:sp>
        <p:nvSpPr>
          <p:cNvPr id="9" name="Rectangle 8"/>
          <p:cNvSpPr/>
          <p:nvPr/>
        </p:nvSpPr>
        <p:spPr>
          <a:xfrm>
            <a:off x="8147449" y="4682647"/>
            <a:ext cx="792272" cy="618141"/>
          </a:xfrm>
          <a:prstGeom prst="rect">
            <a:avLst/>
          </a:prstGeom>
          <a:solidFill>
            <a:schemeClr val="accent1"/>
          </a:solidFill>
          <a:ln w="25400" cap="flat" cmpd="sng" algn="ctr">
            <a:solidFill>
              <a:schemeClr val="accent1">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Arial" pitchFamily="34" charset="0"/>
                <a:ea typeface="+mn-ea"/>
                <a:cs typeface="Arial" pitchFamily="34" charset="0"/>
              </a:rPr>
              <a:t>4</a:t>
            </a:r>
          </a:p>
        </p:txBody>
      </p:sp>
      <p:sp>
        <p:nvSpPr>
          <p:cNvPr id="12" name="Rectangle 11"/>
          <p:cNvSpPr/>
          <p:nvPr/>
        </p:nvSpPr>
        <p:spPr>
          <a:xfrm>
            <a:off x="457200" y="1897346"/>
            <a:ext cx="7459980" cy="600581"/>
          </a:xfrm>
          <a:prstGeom prst="rect">
            <a:avLst/>
          </a:prstGeom>
          <a:solidFill>
            <a:schemeClr val="accent1">
              <a:lumMod val="20000"/>
              <a:lumOff val="80000"/>
            </a:schemeClr>
          </a:solidFill>
          <a:ln w="254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 </a:t>
            </a:r>
          </a:p>
        </p:txBody>
      </p:sp>
      <p:sp>
        <p:nvSpPr>
          <p:cNvPr id="13" name="TextBox 12"/>
          <p:cNvSpPr txBox="1"/>
          <p:nvPr/>
        </p:nvSpPr>
        <p:spPr>
          <a:xfrm>
            <a:off x="511368" y="4722930"/>
            <a:ext cx="7299960" cy="646331"/>
          </a:xfrm>
          <a:prstGeom prst="rect">
            <a:avLst/>
          </a:prstGeom>
          <a:noFill/>
        </p:spPr>
        <p:txBody>
          <a:bodyPr wrap="square" rtlCol="0">
            <a:spAutoFit/>
          </a:bodyPr>
          <a:lstStyle/>
          <a:p>
            <a:pPr algn="r" rtl="1"/>
            <a:r>
              <a:rPr lang="he-IL" dirty="0"/>
              <a:t>החשיפה של תלמיד ומשפחתו בעת התעללות או הזנחה, מציפה רגשות עזים אצל איש/ת החינוך, ולעיתים עשויים לטלטל את המערכת.</a:t>
            </a:r>
          </a:p>
        </p:txBody>
      </p:sp>
      <p:sp>
        <p:nvSpPr>
          <p:cNvPr id="14" name="Rectangle 13"/>
          <p:cNvSpPr/>
          <p:nvPr/>
        </p:nvSpPr>
        <p:spPr>
          <a:xfrm>
            <a:off x="8171180" y="1879786"/>
            <a:ext cx="792272" cy="618141"/>
          </a:xfrm>
          <a:prstGeom prst="rect">
            <a:avLst/>
          </a:prstGeom>
          <a:solidFill>
            <a:schemeClr val="accent1"/>
          </a:solidFill>
          <a:ln w="25400" cap="flat" cmpd="sng" algn="ctr">
            <a:solidFill>
              <a:schemeClr val="accent1">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Arial" pitchFamily="34" charset="0"/>
                <a:ea typeface="+mn-ea"/>
                <a:cs typeface="Arial" pitchFamily="34" charset="0"/>
              </a:rPr>
              <a:t>1</a:t>
            </a:r>
          </a:p>
        </p:txBody>
      </p:sp>
      <p:sp>
        <p:nvSpPr>
          <p:cNvPr id="15" name="TextBox 14"/>
          <p:cNvSpPr txBox="1"/>
          <p:nvPr/>
        </p:nvSpPr>
        <p:spPr>
          <a:xfrm>
            <a:off x="565095" y="1829196"/>
            <a:ext cx="7300402" cy="646331"/>
          </a:xfrm>
          <a:prstGeom prst="rect">
            <a:avLst/>
          </a:prstGeom>
          <a:noFill/>
        </p:spPr>
        <p:txBody>
          <a:bodyPr wrap="square" rtlCol="0">
            <a:spAutoFit/>
          </a:bodyPr>
          <a:lstStyle/>
          <a:p>
            <a:pPr algn="r" rtl="1"/>
            <a:r>
              <a:rPr lang="he-IL" dirty="0"/>
              <a:t>צעד גדול בדרך להתמודד עם הקשיים באיתור וזיהוי ילדים בסיכון הוא להיות מודע לקיומם.</a:t>
            </a:r>
          </a:p>
        </p:txBody>
      </p:sp>
      <p:sp>
        <p:nvSpPr>
          <p:cNvPr id="16" name="TextBox 15"/>
          <p:cNvSpPr txBox="1"/>
          <p:nvPr/>
        </p:nvSpPr>
        <p:spPr>
          <a:xfrm>
            <a:off x="565095" y="3802830"/>
            <a:ext cx="7300403" cy="646331"/>
          </a:xfrm>
          <a:prstGeom prst="rect">
            <a:avLst/>
          </a:prstGeom>
          <a:noFill/>
        </p:spPr>
        <p:txBody>
          <a:bodyPr wrap="square" rtlCol="0">
            <a:spAutoFit/>
          </a:bodyPr>
          <a:lstStyle/>
          <a:p>
            <a:pPr algn="r" rtl="1"/>
            <a:r>
              <a:rPr lang="he-IL" dirty="0"/>
              <a:t>יש לשמור על חיסיון ועל צנעת הפרט בנוגע לילד ולמשפחתו, </a:t>
            </a:r>
            <a:r>
              <a:rPr lang="he-IL" b="1" dirty="0"/>
              <a:t>ולשוחח אך ורק עם האנשים הרלוונטיים במסגרת החינוכית. </a:t>
            </a:r>
          </a:p>
        </p:txBody>
      </p:sp>
      <p:sp>
        <p:nvSpPr>
          <p:cNvPr id="18" name="TextBox 17"/>
          <p:cNvSpPr txBox="1"/>
          <p:nvPr/>
        </p:nvSpPr>
        <p:spPr>
          <a:xfrm>
            <a:off x="891925" y="2893309"/>
            <a:ext cx="6919403" cy="646331"/>
          </a:xfrm>
          <a:prstGeom prst="rect">
            <a:avLst/>
          </a:prstGeom>
          <a:noFill/>
        </p:spPr>
        <p:txBody>
          <a:bodyPr wrap="square" rtlCol="0">
            <a:spAutoFit/>
          </a:bodyPr>
          <a:lstStyle/>
          <a:p>
            <a:pPr algn="r" rtl="1"/>
            <a:r>
              <a:rPr lang="he-IL" dirty="0"/>
              <a:t>כשמתעורר חשד להתעללות - שיתוף, היוועצות והדרכה מהווים מקור כוח להתמודדות</a:t>
            </a:r>
            <a:endParaRPr lang="en-US" dirty="0">
              <a:cs typeface="Arial" pitchFamily="34" charset="0"/>
            </a:endParaRPr>
          </a:p>
        </p:txBody>
      </p:sp>
      <p:grpSp>
        <p:nvGrpSpPr>
          <p:cNvPr id="48" name="Group 49"/>
          <p:cNvGrpSpPr/>
          <p:nvPr/>
        </p:nvGrpSpPr>
        <p:grpSpPr>
          <a:xfrm>
            <a:off x="8242620" y="914399"/>
            <a:ext cx="596580" cy="896913"/>
            <a:chOff x="2210333" y="2585996"/>
            <a:chExt cx="1541663" cy="2663117"/>
          </a:xfrm>
          <a:effectLst/>
        </p:grpSpPr>
        <p:sp>
          <p:nvSpPr>
            <p:cNvPr id="49" name="Freeform 175"/>
            <p:cNvSpPr>
              <a:spLocks/>
            </p:cNvSpPr>
            <p:nvPr/>
          </p:nvSpPr>
          <p:spPr bwMode="auto">
            <a:xfrm>
              <a:off x="2661157" y="5005619"/>
              <a:ext cx="663698" cy="164184"/>
            </a:xfrm>
            <a:custGeom>
              <a:avLst/>
              <a:gdLst/>
              <a:ahLst/>
              <a:cxnLst>
                <a:cxn ang="0">
                  <a:pos x="0" y="13"/>
                </a:cxn>
                <a:cxn ang="0">
                  <a:pos x="16" y="30"/>
                </a:cxn>
                <a:cxn ang="0">
                  <a:pos x="39" y="49"/>
                </a:cxn>
                <a:cxn ang="0">
                  <a:pos x="39" y="50"/>
                </a:cxn>
                <a:cxn ang="0">
                  <a:pos x="154" y="50"/>
                </a:cxn>
                <a:cxn ang="0">
                  <a:pos x="165" y="37"/>
                </a:cxn>
                <a:cxn ang="0">
                  <a:pos x="195" y="12"/>
                </a:cxn>
                <a:cxn ang="0">
                  <a:pos x="202" y="0"/>
                </a:cxn>
                <a:cxn ang="0">
                  <a:pos x="0" y="13"/>
                </a:cxn>
              </a:cxnLst>
              <a:rect l="0" t="0" r="r" b="b"/>
              <a:pathLst>
                <a:path w="202" h="50">
                  <a:moveTo>
                    <a:pt x="0" y="13"/>
                  </a:moveTo>
                  <a:cubicBezTo>
                    <a:pt x="4" y="19"/>
                    <a:pt x="11" y="27"/>
                    <a:pt x="16" y="30"/>
                  </a:cubicBezTo>
                  <a:cubicBezTo>
                    <a:pt x="25" y="35"/>
                    <a:pt x="35" y="45"/>
                    <a:pt x="39" y="49"/>
                  </a:cubicBezTo>
                  <a:cubicBezTo>
                    <a:pt x="39" y="49"/>
                    <a:pt x="38" y="49"/>
                    <a:pt x="39" y="50"/>
                  </a:cubicBezTo>
                  <a:cubicBezTo>
                    <a:pt x="154" y="50"/>
                    <a:pt x="154" y="50"/>
                    <a:pt x="154" y="50"/>
                  </a:cubicBezTo>
                  <a:cubicBezTo>
                    <a:pt x="156" y="47"/>
                    <a:pt x="161" y="40"/>
                    <a:pt x="165" y="37"/>
                  </a:cubicBezTo>
                  <a:cubicBezTo>
                    <a:pt x="172" y="33"/>
                    <a:pt x="190" y="18"/>
                    <a:pt x="195" y="12"/>
                  </a:cubicBezTo>
                  <a:cubicBezTo>
                    <a:pt x="198" y="8"/>
                    <a:pt x="201" y="4"/>
                    <a:pt x="202" y="0"/>
                  </a:cubicBezTo>
                  <a:cubicBezTo>
                    <a:pt x="139" y="13"/>
                    <a:pt x="37" y="13"/>
                    <a:pt x="0" y="13"/>
                  </a:cubicBezTo>
                  <a:close/>
                </a:path>
              </a:pathLst>
            </a:custGeom>
            <a:gradFill>
              <a:gsLst>
                <a:gs pos="0">
                  <a:srgbClr val="3B3B3B"/>
                </a:gs>
                <a:gs pos="39000">
                  <a:schemeClr val="bg1">
                    <a:lumMod val="75000"/>
                  </a:schemeClr>
                </a:gs>
                <a:gs pos="100000">
                  <a:srgbClr val="3D3D3D"/>
                </a:gs>
              </a:gsLst>
              <a:lin ang="0" scaled="0"/>
            </a:gra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180"/>
            <p:cNvSpPr>
              <a:spLocks/>
            </p:cNvSpPr>
            <p:nvPr/>
          </p:nvSpPr>
          <p:spPr bwMode="auto">
            <a:xfrm>
              <a:off x="2634720" y="4621595"/>
              <a:ext cx="692917" cy="84875"/>
            </a:xfrm>
            <a:custGeom>
              <a:avLst/>
              <a:gdLst/>
              <a:ahLst/>
              <a:cxnLst>
                <a:cxn ang="0">
                  <a:pos x="211" y="6"/>
                </a:cxn>
                <a:cxn ang="0">
                  <a:pos x="208" y="0"/>
                </a:cxn>
                <a:cxn ang="0">
                  <a:pos x="2" y="13"/>
                </a:cxn>
                <a:cxn ang="0">
                  <a:pos x="0" y="20"/>
                </a:cxn>
                <a:cxn ang="0">
                  <a:pos x="0" y="26"/>
                </a:cxn>
                <a:cxn ang="0">
                  <a:pos x="211" y="10"/>
                </a:cxn>
                <a:cxn ang="0">
                  <a:pos x="211" y="6"/>
                </a:cxn>
              </a:cxnLst>
              <a:rect l="0" t="0" r="r" b="b"/>
              <a:pathLst>
                <a:path w="211" h="26">
                  <a:moveTo>
                    <a:pt x="211" y="6"/>
                  </a:moveTo>
                  <a:cubicBezTo>
                    <a:pt x="211" y="6"/>
                    <a:pt x="210" y="4"/>
                    <a:pt x="208" y="0"/>
                  </a:cubicBezTo>
                  <a:cubicBezTo>
                    <a:pt x="141" y="13"/>
                    <a:pt x="32" y="13"/>
                    <a:pt x="2" y="13"/>
                  </a:cubicBezTo>
                  <a:cubicBezTo>
                    <a:pt x="2" y="16"/>
                    <a:pt x="1" y="18"/>
                    <a:pt x="0" y="20"/>
                  </a:cubicBezTo>
                  <a:cubicBezTo>
                    <a:pt x="0" y="26"/>
                    <a:pt x="0" y="26"/>
                    <a:pt x="0" y="26"/>
                  </a:cubicBezTo>
                  <a:cubicBezTo>
                    <a:pt x="38" y="25"/>
                    <a:pt x="163" y="20"/>
                    <a:pt x="211" y="10"/>
                  </a:cubicBezTo>
                  <a:lnTo>
                    <a:pt x="211" y="6"/>
                  </a:lnTo>
                  <a:close/>
                </a:path>
              </a:pathLst>
            </a:custGeom>
            <a:solidFill>
              <a:schemeClr val="tx1">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181"/>
            <p:cNvSpPr>
              <a:spLocks/>
            </p:cNvSpPr>
            <p:nvPr/>
          </p:nvSpPr>
          <p:spPr bwMode="auto">
            <a:xfrm>
              <a:off x="2637503" y="4718992"/>
              <a:ext cx="690134" cy="89049"/>
            </a:xfrm>
            <a:custGeom>
              <a:avLst/>
              <a:gdLst/>
              <a:ahLst/>
              <a:cxnLst>
                <a:cxn ang="0">
                  <a:pos x="210" y="6"/>
                </a:cxn>
                <a:cxn ang="0">
                  <a:pos x="206" y="0"/>
                </a:cxn>
                <a:cxn ang="0">
                  <a:pos x="2" y="12"/>
                </a:cxn>
                <a:cxn ang="0">
                  <a:pos x="0" y="21"/>
                </a:cxn>
                <a:cxn ang="0">
                  <a:pos x="0" y="27"/>
                </a:cxn>
                <a:cxn ang="0">
                  <a:pos x="210" y="12"/>
                </a:cxn>
                <a:cxn ang="0">
                  <a:pos x="210" y="6"/>
                </a:cxn>
              </a:cxnLst>
              <a:rect l="0" t="0" r="r" b="b"/>
              <a:pathLst>
                <a:path w="210" h="27">
                  <a:moveTo>
                    <a:pt x="210" y="6"/>
                  </a:moveTo>
                  <a:cubicBezTo>
                    <a:pt x="210" y="6"/>
                    <a:pt x="208" y="4"/>
                    <a:pt x="206" y="0"/>
                  </a:cubicBezTo>
                  <a:cubicBezTo>
                    <a:pt x="140" y="13"/>
                    <a:pt x="34" y="12"/>
                    <a:pt x="2" y="12"/>
                  </a:cubicBezTo>
                  <a:cubicBezTo>
                    <a:pt x="3" y="16"/>
                    <a:pt x="2" y="19"/>
                    <a:pt x="0" y="21"/>
                  </a:cubicBezTo>
                  <a:cubicBezTo>
                    <a:pt x="0" y="27"/>
                    <a:pt x="0" y="27"/>
                    <a:pt x="0" y="27"/>
                  </a:cubicBezTo>
                  <a:cubicBezTo>
                    <a:pt x="36" y="26"/>
                    <a:pt x="163" y="24"/>
                    <a:pt x="210" y="12"/>
                  </a:cubicBezTo>
                  <a:lnTo>
                    <a:pt x="210" y="6"/>
                  </a:lnTo>
                  <a:close/>
                </a:path>
              </a:pathLst>
            </a:custGeom>
            <a:solidFill>
              <a:schemeClr val="tx1">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182"/>
            <p:cNvSpPr>
              <a:spLocks/>
            </p:cNvSpPr>
            <p:nvPr/>
          </p:nvSpPr>
          <p:spPr bwMode="auto">
            <a:xfrm>
              <a:off x="2637503" y="4824738"/>
              <a:ext cx="694309" cy="82093"/>
            </a:xfrm>
            <a:custGeom>
              <a:avLst/>
              <a:gdLst/>
              <a:ahLst/>
              <a:cxnLst>
                <a:cxn ang="0">
                  <a:pos x="210" y="5"/>
                </a:cxn>
                <a:cxn ang="0">
                  <a:pos x="207" y="0"/>
                </a:cxn>
                <a:cxn ang="0">
                  <a:pos x="4" y="13"/>
                </a:cxn>
                <a:cxn ang="0">
                  <a:pos x="0" y="20"/>
                </a:cxn>
                <a:cxn ang="0">
                  <a:pos x="0" y="25"/>
                </a:cxn>
                <a:cxn ang="0">
                  <a:pos x="211" y="11"/>
                </a:cxn>
                <a:cxn ang="0">
                  <a:pos x="210" y="5"/>
                </a:cxn>
              </a:cxnLst>
              <a:rect l="0" t="0" r="r" b="b"/>
              <a:pathLst>
                <a:path w="211" h="25">
                  <a:moveTo>
                    <a:pt x="210" y="5"/>
                  </a:moveTo>
                  <a:cubicBezTo>
                    <a:pt x="210" y="5"/>
                    <a:pt x="209" y="3"/>
                    <a:pt x="207" y="0"/>
                  </a:cubicBezTo>
                  <a:cubicBezTo>
                    <a:pt x="143" y="13"/>
                    <a:pt x="38" y="12"/>
                    <a:pt x="4" y="13"/>
                  </a:cubicBezTo>
                  <a:cubicBezTo>
                    <a:pt x="3" y="16"/>
                    <a:pt x="3" y="18"/>
                    <a:pt x="0" y="20"/>
                  </a:cubicBezTo>
                  <a:cubicBezTo>
                    <a:pt x="0" y="25"/>
                    <a:pt x="0" y="25"/>
                    <a:pt x="0" y="25"/>
                  </a:cubicBezTo>
                  <a:cubicBezTo>
                    <a:pt x="36" y="25"/>
                    <a:pt x="163" y="22"/>
                    <a:pt x="211" y="11"/>
                  </a:cubicBezTo>
                  <a:lnTo>
                    <a:pt x="210" y="5"/>
                  </a:lnTo>
                  <a:close/>
                </a:path>
              </a:pathLst>
            </a:custGeom>
            <a:solidFill>
              <a:schemeClr val="tx1">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183"/>
            <p:cNvSpPr>
              <a:spLocks/>
            </p:cNvSpPr>
            <p:nvPr/>
          </p:nvSpPr>
          <p:spPr bwMode="auto">
            <a:xfrm>
              <a:off x="2637503" y="4923526"/>
              <a:ext cx="694309" cy="94615"/>
            </a:xfrm>
            <a:custGeom>
              <a:avLst/>
              <a:gdLst/>
              <a:ahLst/>
              <a:cxnLst>
                <a:cxn ang="0">
                  <a:pos x="211" y="7"/>
                </a:cxn>
                <a:cxn ang="0">
                  <a:pos x="208" y="0"/>
                </a:cxn>
                <a:cxn ang="0">
                  <a:pos x="4" y="13"/>
                </a:cxn>
                <a:cxn ang="0">
                  <a:pos x="0" y="21"/>
                </a:cxn>
                <a:cxn ang="0">
                  <a:pos x="2" y="29"/>
                </a:cxn>
                <a:cxn ang="0">
                  <a:pos x="211" y="13"/>
                </a:cxn>
                <a:cxn ang="0">
                  <a:pos x="211" y="7"/>
                </a:cxn>
              </a:cxnLst>
              <a:rect l="0" t="0" r="r" b="b"/>
              <a:pathLst>
                <a:path w="211" h="29">
                  <a:moveTo>
                    <a:pt x="211" y="7"/>
                  </a:moveTo>
                  <a:cubicBezTo>
                    <a:pt x="211" y="7"/>
                    <a:pt x="209" y="4"/>
                    <a:pt x="208" y="0"/>
                  </a:cubicBezTo>
                  <a:cubicBezTo>
                    <a:pt x="143" y="13"/>
                    <a:pt x="38" y="13"/>
                    <a:pt x="4" y="13"/>
                  </a:cubicBezTo>
                  <a:cubicBezTo>
                    <a:pt x="3" y="16"/>
                    <a:pt x="2" y="18"/>
                    <a:pt x="0" y="21"/>
                  </a:cubicBezTo>
                  <a:cubicBezTo>
                    <a:pt x="2" y="29"/>
                    <a:pt x="2" y="29"/>
                    <a:pt x="2" y="29"/>
                  </a:cubicBezTo>
                  <a:cubicBezTo>
                    <a:pt x="42" y="28"/>
                    <a:pt x="166" y="23"/>
                    <a:pt x="211" y="13"/>
                  </a:cubicBezTo>
                  <a:lnTo>
                    <a:pt x="211" y="7"/>
                  </a:lnTo>
                  <a:close/>
                </a:path>
              </a:pathLst>
            </a:custGeom>
            <a:solidFill>
              <a:schemeClr val="tx1">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184"/>
            <p:cNvSpPr>
              <a:spLocks/>
            </p:cNvSpPr>
            <p:nvPr/>
          </p:nvSpPr>
          <p:spPr bwMode="auto">
            <a:xfrm>
              <a:off x="2644461" y="4966660"/>
              <a:ext cx="690134" cy="82093"/>
            </a:xfrm>
            <a:custGeom>
              <a:avLst/>
              <a:gdLst/>
              <a:ahLst/>
              <a:cxnLst>
                <a:cxn ang="0">
                  <a:pos x="209" y="0"/>
                </a:cxn>
                <a:cxn ang="0">
                  <a:pos x="0" y="16"/>
                </a:cxn>
                <a:cxn ang="0">
                  <a:pos x="1" y="20"/>
                </a:cxn>
                <a:cxn ang="0">
                  <a:pos x="5" y="25"/>
                </a:cxn>
                <a:cxn ang="0">
                  <a:pos x="207" y="12"/>
                </a:cxn>
                <a:cxn ang="0">
                  <a:pos x="209" y="5"/>
                </a:cxn>
                <a:cxn ang="0">
                  <a:pos x="209" y="0"/>
                </a:cxn>
              </a:cxnLst>
              <a:rect l="0" t="0" r="r" b="b"/>
              <a:pathLst>
                <a:path w="210" h="25">
                  <a:moveTo>
                    <a:pt x="209" y="0"/>
                  </a:moveTo>
                  <a:cubicBezTo>
                    <a:pt x="164" y="10"/>
                    <a:pt x="40" y="15"/>
                    <a:pt x="0" y="16"/>
                  </a:cubicBezTo>
                  <a:cubicBezTo>
                    <a:pt x="1" y="20"/>
                    <a:pt x="1" y="20"/>
                    <a:pt x="1" y="20"/>
                  </a:cubicBezTo>
                  <a:cubicBezTo>
                    <a:pt x="1" y="20"/>
                    <a:pt x="2" y="22"/>
                    <a:pt x="5" y="25"/>
                  </a:cubicBezTo>
                  <a:cubicBezTo>
                    <a:pt x="42" y="25"/>
                    <a:pt x="144" y="25"/>
                    <a:pt x="207" y="12"/>
                  </a:cubicBezTo>
                  <a:cubicBezTo>
                    <a:pt x="209" y="10"/>
                    <a:pt x="210" y="7"/>
                    <a:pt x="209" y="5"/>
                  </a:cubicBezTo>
                  <a:lnTo>
                    <a:pt x="209" y="0"/>
                  </a:lnTo>
                  <a:close/>
                </a:path>
              </a:pathLst>
            </a:custGeom>
            <a:gradFill>
              <a:gsLst>
                <a:gs pos="0">
                  <a:schemeClr val="tx1">
                    <a:lumMod val="60000"/>
                    <a:lumOff val="40000"/>
                  </a:schemeClr>
                </a:gs>
                <a:gs pos="100000">
                  <a:schemeClr val="tx1">
                    <a:lumMod val="60000"/>
                    <a:lumOff val="40000"/>
                  </a:schemeClr>
                </a:gs>
              </a:gsLst>
              <a:lin ang="0" scaled="0"/>
            </a:gra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187"/>
            <p:cNvSpPr>
              <a:spLocks/>
            </p:cNvSpPr>
            <p:nvPr/>
          </p:nvSpPr>
          <p:spPr bwMode="auto">
            <a:xfrm>
              <a:off x="2789166" y="5169803"/>
              <a:ext cx="378461" cy="79310"/>
            </a:xfrm>
            <a:custGeom>
              <a:avLst/>
              <a:gdLst/>
              <a:ahLst/>
              <a:cxnLst>
                <a:cxn ang="0">
                  <a:pos x="0" y="0"/>
                </a:cxn>
                <a:cxn ang="0">
                  <a:pos x="4" y="4"/>
                </a:cxn>
                <a:cxn ang="0">
                  <a:pos x="33" y="20"/>
                </a:cxn>
                <a:cxn ang="0">
                  <a:pos x="34" y="21"/>
                </a:cxn>
                <a:cxn ang="0">
                  <a:pos x="80" y="21"/>
                </a:cxn>
                <a:cxn ang="0">
                  <a:pos x="82" y="20"/>
                </a:cxn>
                <a:cxn ang="0">
                  <a:pos x="114" y="2"/>
                </a:cxn>
                <a:cxn ang="0">
                  <a:pos x="115" y="0"/>
                </a:cxn>
                <a:cxn ang="0">
                  <a:pos x="0" y="0"/>
                </a:cxn>
              </a:cxnLst>
              <a:rect l="0" t="0" r="r" b="b"/>
              <a:pathLst>
                <a:path w="115" h="24">
                  <a:moveTo>
                    <a:pt x="0" y="0"/>
                  </a:moveTo>
                  <a:cubicBezTo>
                    <a:pt x="0" y="1"/>
                    <a:pt x="1" y="2"/>
                    <a:pt x="4" y="4"/>
                  </a:cubicBezTo>
                  <a:cubicBezTo>
                    <a:pt x="8" y="8"/>
                    <a:pt x="29" y="18"/>
                    <a:pt x="33" y="20"/>
                  </a:cubicBezTo>
                  <a:cubicBezTo>
                    <a:pt x="33" y="20"/>
                    <a:pt x="34" y="21"/>
                    <a:pt x="34" y="21"/>
                  </a:cubicBezTo>
                  <a:cubicBezTo>
                    <a:pt x="47" y="23"/>
                    <a:pt x="63" y="24"/>
                    <a:pt x="80" y="21"/>
                  </a:cubicBezTo>
                  <a:cubicBezTo>
                    <a:pt x="81" y="21"/>
                    <a:pt x="81" y="20"/>
                    <a:pt x="82" y="20"/>
                  </a:cubicBezTo>
                  <a:cubicBezTo>
                    <a:pt x="87" y="18"/>
                    <a:pt x="112" y="5"/>
                    <a:pt x="114" y="2"/>
                  </a:cubicBezTo>
                  <a:cubicBezTo>
                    <a:pt x="114" y="2"/>
                    <a:pt x="114" y="1"/>
                    <a:pt x="115" y="0"/>
                  </a:cubicBezTo>
                  <a:lnTo>
                    <a:pt x="0" y="0"/>
                  </a:lnTo>
                  <a:close/>
                </a:path>
              </a:pathLst>
            </a:custGeom>
            <a:gradFill>
              <a:gsLst>
                <a:gs pos="0">
                  <a:schemeClr val="tx1">
                    <a:lumMod val="75000"/>
                  </a:schemeClr>
                </a:gs>
                <a:gs pos="100000">
                  <a:schemeClr val="bg1">
                    <a:lumMod val="50000"/>
                  </a:schemeClr>
                </a:gs>
              </a:gsLst>
              <a:lin ang="0" scaled="0"/>
            </a:gra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188"/>
            <p:cNvSpPr>
              <a:spLocks/>
            </p:cNvSpPr>
            <p:nvPr/>
          </p:nvSpPr>
          <p:spPr bwMode="auto">
            <a:xfrm>
              <a:off x="2627764" y="4580842"/>
              <a:ext cx="704048" cy="84875"/>
            </a:xfrm>
            <a:custGeom>
              <a:avLst/>
              <a:gdLst/>
              <a:ahLst/>
              <a:cxnLst>
                <a:cxn ang="0">
                  <a:pos x="4" y="26"/>
                </a:cxn>
                <a:cxn ang="0">
                  <a:pos x="210" y="13"/>
                </a:cxn>
                <a:cxn ang="0">
                  <a:pos x="213" y="0"/>
                </a:cxn>
                <a:cxn ang="0">
                  <a:pos x="214" y="0"/>
                </a:cxn>
                <a:cxn ang="0">
                  <a:pos x="0" y="11"/>
                </a:cxn>
                <a:cxn ang="0">
                  <a:pos x="2" y="14"/>
                </a:cxn>
                <a:cxn ang="0">
                  <a:pos x="4" y="26"/>
                </a:cxn>
              </a:cxnLst>
              <a:rect l="0" t="0" r="r" b="b"/>
              <a:pathLst>
                <a:path w="214" h="26">
                  <a:moveTo>
                    <a:pt x="4" y="26"/>
                  </a:moveTo>
                  <a:cubicBezTo>
                    <a:pt x="34" y="26"/>
                    <a:pt x="143" y="26"/>
                    <a:pt x="210" y="13"/>
                  </a:cubicBezTo>
                  <a:cubicBezTo>
                    <a:pt x="209" y="10"/>
                    <a:pt x="208" y="4"/>
                    <a:pt x="213" y="0"/>
                  </a:cubicBezTo>
                  <a:cubicBezTo>
                    <a:pt x="214" y="0"/>
                    <a:pt x="214" y="0"/>
                    <a:pt x="214" y="0"/>
                  </a:cubicBezTo>
                  <a:cubicBezTo>
                    <a:pt x="126" y="12"/>
                    <a:pt x="23" y="11"/>
                    <a:pt x="0" y="11"/>
                  </a:cubicBezTo>
                  <a:cubicBezTo>
                    <a:pt x="0" y="12"/>
                    <a:pt x="1" y="13"/>
                    <a:pt x="2" y="14"/>
                  </a:cubicBezTo>
                  <a:cubicBezTo>
                    <a:pt x="3" y="17"/>
                    <a:pt x="4" y="22"/>
                    <a:pt x="4" y="26"/>
                  </a:cubicBezTo>
                  <a:close/>
                </a:path>
              </a:pathLst>
            </a:custGeom>
            <a:gradFill>
              <a:gsLst>
                <a:gs pos="3000">
                  <a:schemeClr val="bg1">
                    <a:lumMod val="50000"/>
                  </a:schemeClr>
                </a:gs>
                <a:gs pos="38000">
                  <a:schemeClr val="bg1">
                    <a:lumMod val="85000"/>
                  </a:schemeClr>
                </a:gs>
                <a:gs pos="72925">
                  <a:schemeClr val="bg1">
                    <a:lumMod val="65000"/>
                  </a:schemeClr>
                </a:gs>
                <a:gs pos="100000">
                  <a:schemeClr val="tx1">
                    <a:lumMod val="75000"/>
                  </a:schemeClr>
                </a:gs>
              </a:gsLst>
              <a:lin ang="0" scaled="0"/>
            </a:gra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189"/>
            <p:cNvSpPr>
              <a:spLocks/>
            </p:cNvSpPr>
            <p:nvPr/>
          </p:nvSpPr>
          <p:spPr bwMode="auto">
            <a:xfrm>
              <a:off x="2634720" y="4653596"/>
              <a:ext cx="692917" cy="108529"/>
            </a:xfrm>
            <a:custGeom>
              <a:avLst/>
              <a:gdLst/>
              <a:ahLst/>
              <a:cxnLst>
                <a:cxn ang="0">
                  <a:pos x="207" y="20"/>
                </a:cxn>
                <a:cxn ang="0">
                  <a:pos x="210" y="6"/>
                </a:cxn>
                <a:cxn ang="0">
                  <a:pos x="211" y="0"/>
                </a:cxn>
                <a:cxn ang="0">
                  <a:pos x="0" y="16"/>
                </a:cxn>
                <a:cxn ang="0">
                  <a:pos x="0" y="21"/>
                </a:cxn>
                <a:cxn ang="0">
                  <a:pos x="3" y="32"/>
                </a:cxn>
                <a:cxn ang="0">
                  <a:pos x="207" y="20"/>
                </a:cxn>
              </a:cxnLst>
              <a:rect l="0" t="0" r="r" b="b"/>
              <a:pathLst>
                <a:path w="211" h="33">
                  <a:moveTo>
                    <a:pt x="207" y="20"/>
                  </a:moveTo>
                  <a:cubicBezTo>
                    <a:pt x="206" y="16"/>
                    <a:pt x="205" y="11"/>
                    <a:pt x="210" y="6"/>
                  </a:cubicBezTo>
                  <a:cubicBezTo>
                    <a:pt x="211" y="0"/>
                    <a:pt x="211" y="0"/>
                    <a:pt x="211" y="0"/>
                  </a:cubicBezTo>
                  <a:cubicBezTo>
                    <a:pt x="163" y="10"/>
                    <a:pt x="38" y="15"/>
                    <a:pt x="0" y="16"/>
                  </a:cubicBezTo>
                  <a:cubicBezTo>
                    <a:pt x="0" y="21"/>
                    <a:pt x="0" y="21"/>
                    <a:pt x="0" y="21"/>
                  </a:cubicBezTo>
                  <a:cubicBezTo>
                    <a:pt x="0" y="21"/>
                    <a:pt x="3" y="27"/>
                    <a:pt x="3" y="32"/>
                  </a:cubicBezTo>
                  <a:cubicBezTo>
                    <a:pt x="35" y="32"/>
                    <a:pt x="141" y="33"/>
                    <a:pt x="207" y="20"/>
                  </a:cubicBezTo>
                  <a:close/>
                </a:path>
              </a:pathLst>
            </a:custGeom>
            <a:gradFill>
              <a:gsLst>
                <a:gs pos="3000">
                  <a:schemeClr val="bg1">
                    <a:lumMod val="75000"/>
                  </a:schemeClr>
                </a:gs>
                <a:gs pos="38000">
                  <a:schemeClr val="bg1">
                    <a:lumMod val="85000"/>
                  </a:schemeClr>
                </a:gs>
                <a:gs pos="72925">
                  <a:schemeClr val="bg1">
                    <a:lumMod val="75000"/>
                  </a:schemeClr>
                </a:gs>
                <a:gs pos="100000">
                  <a:schemeClr val="tx1">
                    <a:lumMod val="75000"/>
                  </a:schemeClr>
                </a:gs>
              </a:gsLst>
              <a:lin ang="0" scaled="0"/>
            </a:gra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190"/>
            <p:cNvSpPr>
              <a:spLocks/>
            </p:cNvSpPr>
            <p:nvPr/>
          </p:nvSpPr>
          <p:spPr bwMode="auto">
            <a:xfrm>
              <a:off x="2637503" y="4759342"/>
              <a:ext cx="690134" cy="108529"/>
            </a:xfrm>
            <a:custGeom>
              <a:avLst/>
              <a:gdLst/>
              <a:ahLst/>
              <a:cxnLst>
                <a:cxn ang="0">
                  <a:pos x="4" y="33"/>
                </a:cxn>
                <a:cxn ang="0">
                  <a:pos x="207" y="20"/>
                </a:cxn>
                <a:cxn ang="0">
                  <a:pos x="210" y="5"/>
                </a:cxn>
                <a:cxn ang="0">
                  <a:pos x="210" y="0"/>
                </a:cxn>
                <a:cxn ang="0">
                  <a:pos x="0" y="15"/>
                </a:cxn>
                <a:cxn ang="0">
                  <a:pos x="0" y="20"/>
                </a:cxn>
                <a:cxn ang="0">
                  <a:pos x="4" y="33"/>
                </a:cxn>
              </a:cxnLst>
              <a:rect l="0" t="0" r="r" b="b"/>
              <a:pathLst>
                <a:path w="210" h="33">
                  <a:moveTo>
                    <a:pt x="4" y="33"/>
                  </a:moveTo>
                  <a:cubicBezTo>
                    <a:pt x="38" y="32"/>
                    <a:pt x="143" y="33"/>
                    <a:pt x="207" y="20"/>
                  </a:cubicBezTo>
                  <a:cubicBezTo>
                    <a:pt x="206" y="16"/>
                    <a:pt x="205" y="11"/>
                    <a:pt x="210" y="5"/>
                  </a:cubicBezTo>
                  <a:cubicBezTo>
                    <a:pt x="210" y="0"/>
                    <a:pt x="210" y="0"/>
                    <a:pt x="210" y="0"/>
                  </a:cubicBezTo>
                  <a:cubicBezTo>
                    <a:pt x="163" y="12"/>
                    <a:pt x="36" y="14"/>
                    <a:pt x="0" y="15"/>
                  </a:cubicBezTo>
                  <a:cubicBezTo>
                    <a:pt x="0" y="20"/>
                    <a:pt x="0" y="20"/>
                    <a:pt x="0" y="20"/>
                  </a:cubicBezTo>
                  <a:cubicBezTo>
                    <a:pt x="0" y="20"/>
                    <a:pt x="4" y="26"/>
                    <a:pt x="4" y="33"/>
                  </a:cubicBezTo>
                  <a:close/>
                </a:path>
              </a:pathLst>
            </a:custGeom>
            <a:gradFill>
              <a:gsLst>
                <a:gs pos="3000">
                  <a:schemeClr val="bg1">
                    <a:lumMod val="75000"/>
                  </a:schemeClr>
                </a:gs>
                <a:gs pos="39000">
                  <a:schemeClr val="bg1">
                    <a:lumMod val="85000"/>
                  </a:schemeClr>
                </a:gs>
                <a:gs pos="72925">
                  <a:schemeClr val="bg1">
                    <a:lumMod val="75000"/>
                  </a:schemeClr>
                </a:gs>
                <a:gs pos="100000">
                  <a:schemeClr val="tx1">
                    <a:lumMod val="75000"/>
                  </a:schemeClr>
                </a:gs>
              </a:gsLst>
              <a:lin ang="0" scaled="0"/>
            </a:gra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191"/>
            <p:cNvSpPr>
              <a:spLocks/>
            </p:cNvSpPr>
            <p:nvPr/>
          </p:nvSpPr>
          <p:spPr bwMode="auto">
            <a:xfrm>
              <a:off x="2634720" y="4860914"/>
              <a:ext cx="697092" cy="105746"/>
            </a:xfrm>
            <a:custGeom>
              <a:avLst/>
              <a:gdLst/>
              <a:ahLst/>
              <a:cxnLst>
                <a:cxn ang="0">
                  <a:pos x="5" y="32"/>
                </a:cxn>
                <a:cxn ang="0">
                  <a:pos x="209" y="19"/>
                </a:cxn>
                <a:cxn ang="0">
                  <a:pos x="212" y="4"/>
                </a:cxn>
                <a:cxn ang="0">
                  <a:pos x="212" y="0"/>
                </a:cxn>
                <a:cxn ang="0">
                  <a:pos x="1" y="14"/>
                </a:cxn>
                <a:cxn ang="0">
                  <a:pos x="0" y="20"/>
                </a:cxn>
                <a:cxn ang="0">
                  <a:pos x="5" y="32"/>
                </a:cxn>
              </a:cxnLst>
              <a:rect l="0" t="0" r="r" b="b"/>
              <a:pathLst>
                <a:path w="212" h="32">
                  <a:moveTo>
                    <a:pt x="5" y="32"/>
                  </a:moveTo>
                  <a:cubicBezTo>
                    <a:pt x="39" y="32"/>
                    <a:pt x="144" y="32"/>
                    <a:pt x="209" y="19"/>
                  </a:cubicBezTo>
                  <a:cubicBezTo>
                    <a:pt x="207" y="15"/>
                    <a:pt x="207" y="10"/>
                    <a:pt x="212" y="4"/>
                  </a:cubicBezTo>
                  <a:cubicBezTo>
                    <a:pt x="212" y="0"/>
                    <a:pt x="212" y="0"/>
                    <a:pt x="212" y="0"/>
                  </a:cubicBezTo>
                  <a:cubicBezTo>
                    <a:pt x="164" y="11"/>
                    <a:pt x="37" y="14"/>
                    <a:pt x="1" y="14"/>
                  </a:cubicBezTo>
                  <a:cubicBezTo>
                    <a:pt x="0" y="20"/>
                    <a:pt x="0" y="20"/>
                    <a:pt x="0" y="20"/>
                  </a:cubicBezTo>
                  <a:cubicBezTo>
                    <a:pt x="0" y="20"/>
                    <a:pt x="6" y="25"/>
                    <a:pt x="5" y="32"/>
                  </a:cubicBezTo>
                  <a:close/>
                </a:path>
              </a:pathLst>
            </a:custGeom>
            <a:gradFill>
              <a:gsLst>
                <a:gs pos="3000">
                  <a:schemeClr val="bg1">
                    <a:lumMod val="75000"/>
                  </a:schemeClr>
                </a:gs>
                <a:gs pos="38000">
                  <a:schemeClr val="bg1">
                    <a:lumMod val="85000"/>
                  </a:schemeClr>
                </a:gs>
                <a:gs pos="72925">
                  <a:schemeClr val="bg1">
                    <a:lumMod val="75000"/>
                  </a:schemeClr>
                </a:gs>
                <a:gs pos="100000">
                  <a:schemeClr val="tx1">
                    <a:lumMod val="75000"/>
                  </a:schemeClr>
                </a:gs>
              </a:gsLst>
              <a:lin ang="0" scaled="0"/>
            </a:gra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192"/>
            <p:cNvSpPr>
              <a:spLocks/>
            </p:cNvSpPr>
            <p:nvPr/>
          </p:nvSpPr>
          <p:spPr bwMode="auto">
            <a:xfrm>
              <a:off x="2608284" y="4496369"/>
              <a:ext cx="743007" cy="121052"/>
            </a:xfrm>
            <a:custGeom>
              <a:avLst/>
              <a:gdLst/>
              <a:ahLst/>
              <a:cxnLst>
                <a:cxn ang="0">
                  <a:pos x="226" y="3"/>
                </a:cxn>
                <a:cxn ang="0">
                  <a:pos x="226" y="0"/>
                </a:cxn>
                <a:cxn ang="0">
                  <a:pos x="0" y="2"/>
                </a:cxn>
                <a:cxn ang="0">
                  <a:pos x="2" y="29"/>
                </a:cxn>
                <a:cxn ang="0">
                  <a:pos x="6" y="36"/>
                </a:cxn>
                <a:cxn ang="0">
                  <a:pos x="220" y="25"/>
                </a:cxn>
                <a:cxn ang="0">
                  <a:pos x="223" y="20"/>
                </a:cxn>
                <a:cxn ang="0">
                  <a:pos x="226" y="3"/>
                </a:cxn>
              </a:cxnLst>
              <a:rect l="0" t="0" r="r" b="b"/>
              <a:pathLst>
                <a:path w="226" h="37">
                  <a:moveTo>
                    <a:pt x="226" y="3"/>
                  </a:moveTo>
                  <a:cubicBezTo>
                    <a:pt x="226" y="0"/>
                    <a:pt x="226" y="0"/>
                    <a:pt x="226" y="0"/>
                  </a:cubicBezTo>
                  <a:cubicBezTo>
                    <a:pt x="0" y="2"/>
                    <a:pt x="0" y="2"/>
                    <a:pt x="0" y="2"/>
                  </a:cubicBezTo>
                  <a:cubicBezTo>
                    <a:pt x="3" y="8"/>
                    <a:pt x="2" y="23"/>
                    <a:pt x="2" y="29"/>
                  </a:cubicBezTo>
                  <a:cubicBezTo>
                    <a:pt x="2" y="33"/>
                    <a:pt x="4" y="34"/>
                    <a:pt x="6" y="36"/>
                  </a:cubicBezTo>
                  <a:cubicBezTo>
                    <a:pt x="29" y="36"/>
                    <a:pt x="132" y="37"/>
                    <a:pt x="220" y="25"/>
                  </a:cubicBezTo>
                  <a:cubicBezTo>
                    <a:pt x="221" y="24"/>
                    <a:pt x="223" y="23"/>
                    <a:pt x="223" y="20"/>
                  </a:cubicBezTo>
                  <a:cubicBezTo>
                    <a:pt x="223" y="16"/>
                    <a:pt x="220" y="4"/>
                    <a:pt x="226" y="3"/>
                  </a:cubicBezTo>
                  <a:close/>
                </a:path>
              </a:pathLst>
            </a:custGeom>
            <a:gradFill>
              <a:gsLst>
                <a:gs pos="3000">
                  <a:schemeClr val="bg1">
                    <a:lumMod val="75000"/>
                  </a:schemeClr>
                </a:gs>
                <a:gs pos="9000">
                  <a:schemeClr val="tx1">
                    <a:lumMod val="60000"/>
                    <a:lumOff val="40000"/>
                  </a:schemeClr>
                </a:gs>
                <a:gs pos="43000">
                  <a:schemeClr val="bg1">
                    <a:lumMod val="85000"/>
                  </a:schemeClr>
                </a:gs>
                <a:gs pos="100000">
                  <a:schemeClr val="bg1">
                    <a:lumMod val="65000"/>
                  </a:schemeClr>
                </a:gs>
              </a:gsLst>
              <a:lin ang="0" scaled="0"/>
            </a:gra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193"/>
            <p:cNvSpPr>
              <a:spLocks/>
            </p:cNvSpPr>
            <p:nvPr/>
          </p:nvSpPr>
          <p:spPr bwMode="auto">
            <a:xfrm>
              <a:off x="2627764" y="4578461"/>
              <a:ext cx="704048" cy="45916"/>
            </a:xfrm>
            <a:custGeom>
              <a:avLst/>
              <a:gdLst/>
              <a:ahLst/>
              <a:cxnLst>
                <a:cxn ang="0">
                  <a:pos x="211" y="3"/>
                </a:cxn>
                <a:cxn ang="0">
                  <a:pos x="213" y="0"/>
                </a:cxn>
                <a:cxn ang="0">
                  <a:pos x="214" y="0"/>
                </a:cxn>
                <a:cxn ang="0">
                  <a:pos x="0" y="11"/>
                </a:cxn>
                <a:cxn ang="0">
                  <a:pos x="1" y="13"/>
                </a:cxn>
                <a:cxn ang="0">
                  <a:pos x="211" y="3"/>
                </a:cxn>
              </a:cxnLst>
              <a:rect l="0" t="0" r="r" b="b"/>
              <a:pathLst>
                <a:path w="214" h="14">
                  <a:moveTo>
                    <a:pt x="211" y="3"/>
                  </a:moveTo>
                  <a:cubicBezTo>
                    <a:pt x="212" y="2"/>
                    <a:pt x="212" y="1"/>
                    <a:pt x="213" y="0"/>
                  </a:cubicBezTo>
                  <a:cubicBezTo>
                    <a:pt x="214" y="0"/>
                    <a:pt x="214" y="0"/>
                    <a:pt x="214" y="0"/>
                  </a:cubicBezTo>
                  <a:cubicBezTo>
                    <a:pt x="126" y="12"/>
                    <a:pt x="23" y="11"/>
                    <a:pt x="0" y="11"/>
                  </a:cubicBezTo>
                  <a:cubicBezTo>
                    <a:pt x="0" y="12"/>
                    <a:pt x="1" y="12"/>
                    <a:pt x="1" y="13"/>
                  </a:cubicBezTo>
                  <a:cubicBezTo>
                    <a:pt x="40" y="14"/>
                    <a:pt x="142" y="14"/>
                    <a:pt x="211" y="3"/>
                  </a:cubicBezTo>
                  <a:close/>
                </a:path>
              </a:pathLst>
            </a:custGeom>
            <a:gradFill>
              <a:gsLst>
                <a:gs pos="34000">
                  <a:schemeClr val="tx1">
                    <a:lumMod val="75000"/>
                  </a:schemeClr>
                </a:gs>
                <a:gs pos="49000">
                  <a:schemeClr val="bg1">
                    <a:lumMod val="75000"/>
                  </a:schemeClr>
                </a:gs>
                <a:gs pos="83000">
                  <a:schemeClr val="tx1">
                    <a:lumMod val="50000"/>
                  </a:schemeClr>
                </a:gs>
              </a:gsLst>
              <a:lin ang="0" scaled="0"/>
            </a:gra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205"/>
            <p:cNvSpPr>
              <a:spLocks/>
            </p:cNvSpPr>
            <p:nvPr/>
          </p:nvSpPr>
          <p:spPr bwMode="auto">
            <a:xfrm>
              <a:off x="2598544" y="4489412"/>
              <a:ext cx="762487" cy="16697"/>
            </a:xfrm>
            <a:custGeom>
              <a:avLst/>
              <a:gdLst/>
              <a:ahLst/>
              <a:cxnLst>
                <a:cxn ang="0">
                  <a:pos x="3" y="5"/>
                </a:cxn>
                <a:cxn ang="0">
                  <a:pos x="230" y="5"/>
                </a:cxn>
                <a:cxn ang="0">
                  <a:pos x="232" y="2"/>
                </a:cxn>
                <a:cxn ang="0">
                  <a:pos x="230" y="0"/>
                </a:cxn>
                <a:cxn ang="0">
                  <a:pos x="3" y="0"/>
                </a:cxn>
                <a:cxn ang="0">
                  <a:pos x="0" y="2"/>
                </a:cxn>
                <a:cxn ang="0">
                  <a:pos x="3" y="5"/>
                </a:cxn>
              </a:cxnLst>
              <a:rect l="0" t="0" r="r" b="b"/>
              <a:pathLst>
                <a:path w="232" h="5">
                  <a:moveTo>
                    <a:pt x="3" y="5"/>
                  </a:moveTo>
                  <a:cubicBezTo>
                    <a:pt x="230" y="5"/>
                    <a:pt x="230" y="5"/>
                    <a:pt x="230" y="5"/>
                  </a:cubicBezTo>
                  <a:cubicBezTo>
                    <a:pt x="231" y="5"/>
                    <a:pt x="232" y="4"/>
                    <a:pt x="232" y="2"/>
                  </a:cubicBezTo>
                  <a:cubicBezTo>
                    <a:pt x="232" y="1"/>
                    <a:pt x="231" y="0"/>
                    <a:pt x="230" y="0"/>
                  </a:cubicBezTo>
                  <a:cubicBezTo>
                    <a:pt x="3" y="0"/>
                    <a:pt x="3" y="0"/>
                    <a:pt x="3" y="0"/>
                  </a:cubicBezTo>
                  <a:cubicBezTo>
                    <a:pt x="1" y="0"/>
                    <a:pt x="0" y="1"/>
                    <a:pt x="0" y="2"/>
                  </a:cubicBezTo>
                  <a:cubicBezTo>
                    <a:pt x="0" y="4"/>
                    <a:pt x="1" y="5"/>
                    <a:pt x="3" y="5"/>
                  </a:cubicBezTo>
                  <a:close/>
                </a:path>
              </a:pathLst>
            </a:custGeom>
            <a:solidFill>
              <a:schemeClr val="tx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209"/>
            <p:cNvSpPr>
              <a:spLocks/>
            </p:cNvSpPr>
            <p:nvPr/>
          </p:nvSpPr>
          <p:spPr bwMode="auto">
            <a:xfrm>
              <a:off x="2618024" y="4634117"/>
              <a:ext cx="723528" cy="72352"/>
            </a:xfrm>
            <a:custGeom>
              <a:avLst/>
              <a:gdLst/>
              <a:ahLst/>
              <a:cxnLst>
                <a:cxn ang="0">
                  <a:pos x="214" y="1"/>
                </a:cxn>
                <a:cxn ang="0">
                  <a:pos x="6" y="16"/>
                </a:cxn>
                <a:cxn ang="0">
                  <a:pos x="0" y="21"/>
                </a:cxn>
                <a:cxn ang="0">
                  <a:pos x="0" y="22"/>
                </a:cxn>
                <a:cxn ang="0">
                  <a:pos x="220" y="5"/>
                </a:cxn>
                <a:cxn ang="0">
                  <a:pos x="214" y="1"/>
                </a:cxn>
              </a:cxnLst>
              <a:rect l="0" t="0" r="r" b="b"/>
              <a:pathLst>
                <a:path w="220" h="22">
                  <a:moveTo>
                    <a:pt x="214" y="1"/>
                  </a:moveTo>
                  <a:cubicBezTo>
                    <a:pt x="149" y="14"/>
                    <a:pt x="30" y="18"/>
                    <a:pt x="6" y="16"/>
                  </a:cubicBezTo>
                  <a:cubicBezTo>
                    <a:pt x="3" y="16"/>
                    <a:pt x="0" y="18"/>
                    <a:pt x="0" y="21"/>
                  </a:cubicBezTo>
                  <a:cubicBezTo>
                    <a:pt x="0" y="22"/>
                    <a:pt x="0" y="22"/>
                    <a:pt x="0" y="22"/>
                  </a:cubicBezTo>
                  <a:cubicBezTo>
                    <a:pt x="32" y="21"/>
                    <a:pt x="175" y="16"/>
                    <a:pt x="220" y="5"/>
                  </a:cubicBezTo>
                  <a:cubicBezTo>
                    <a:pt x="220" y="2"/>
                    <a:pt x="217" y="0"/>
                    <a:pt x="214" y="1"/>
                  </a:cubicBezTo>
                  <a:close/>
                </a:path>
              </a:pathLst>
            </a:custGeom>
            <a:solidFill>
              <a:schemeClr val="tx1">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210"/>
            <p:cNvSpPr>
              <a:spLocks/>
            </p:cNvSpPr>
            <p:nvPr/>
          </p:nvSpPr>
          <p:spPr bwMode="auto">
            <a:xfrm>
              <a:off x="2618024" y="4648432"/>
              <a:ext cx="726311" cy="82093"/>
            </a:xfrm>
            <a:custGeom>
              <a:avLst/>
              <a:gdLst/>
              <a:ahLst/>
              <a:cxnLst>
                <a:cxn ang="0">
                  <a:pos x="220" y="0"/>
                </a:cxn>
                <a:cxn ang="0">
                  <a:pos x="0" y="17"/>
                </a:cxn>
                <a:cxn ang="0">
                  <a:pos x="5" y="23"/>
                </a:cxn>
                <a:cxn ang="0">
                  <a:pos x="216" y="8"/>
                </a:cxn>
                <a:cxn ang="0">
                  <a:pos x="221" y="1"/>
                </a:cxn>
                <a:cxn ang="0">
                  <a:pos x="220" y="0"/>
                </a:cxn>
              </a:cxnLst>
              <a:rect l="0" t="0" r="r" b="b"/>
              <a:pathLst>
                <a:path w="221" h="25">
                  <a:moveTo>
                    <a:pt x="220" y="0"/>
                  </a:moveTo>
                  <a:cubicBezTo>
                    <a:pt x="175" y="11"/>
                    <a:pt x="32" y="16"/>
                    <a:pt x="0" y="17"/>
                  </a:cubicBezTo>
                  <a:cubicBezTo>
                    <a:pt x="0" y="20"/>
                    <a:pt x="2" y="23"/>
                    <a:pt x="5" y="23"/>
                  </a:cubicBezTo>
                  <a:cubicBezTo>
                    <a:pt x="30" y="25"/>
                    <a:pt x="150" y="21"/>
                    <a:pt x="216" y="8"/>
                  </a:cubicBezTo>
                  <a:cubicBezTo>
                    <a:pt x="219" y="7"/>
                    <a:pt x="221" y="4"/>
                    <a:pt x="221" y="1"/>
                  </a:cubicBezTo>
                  <a:lnTo>
                    <a:pt x="220" y="0"/>
                  </a:lnTo>
                  <a:close/>
                </a:path>
              </a:pathLst>
            </a:custGeom>
            <a:gradFill>
              <a:gsLst>
                <a:gs pos="4000">
                  <a:schemeClr val="bg1">
                    <a:lumMod val="75000"/>
                  </a:schemeClr>
                </a:gs>
                <a:gs pos="39000">
                  <a:schemeClr val="bg1">
                    <a:lumMod val="95000"/>
                  </a:schemeClr>
                </a:gs>
                <a:gs pos="93000">
                  <a:schemeClr val="tx1">
                    <a:lumMod val="60000"/>
                    <a:lumOff val="40000"/>
                  </a:schemeClr>
                </a:gs>
              </a:gsLst>
              <a:lin ang="0" scaled="0"/>
            </a:gra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211"/>
            <p:cNvSpPr>
              <a:spLocks/>
            </p:cNvSpPr>
            <p:nvPr/>
          </p:nvSpPr>
          <p:spPr bwMode="auto">
            <a:xfrm>
              <a:off x="2615241" y="4755167"/>
              <a:ext cx="726311" cy="79310"/>
            </a:xfrm>
            <a:custGeom>
              <a:avLst/>
              <a:gdLst/>
              <a:ahLst/>
              <a:cxnLst>
                <a:cxn ang="0">
                  <a:pos x="0" y="16"/>
                </a:cxn>
                <a:cxn ang="0">
                  <a:pos x="5" y="22"/>
                </a:cxn>
                <a:cxn ang="0">
                  <a:pos x="216" y="7"/>
                </a:cxn>
                <a:cxn ang="0">
                  <a:pos x="221" y="0"/>
                </a:cxn>
                <a:cxn ang="0">
                  <a:pos x="0" y="16"/>
                </a:cxn>
              </a:cxnLst>
              <a:rect l="0" t="0" r="r" b="b"/>
              <a:pathLst>
                <a:path w="221" h="24">
                  <a:moveTo>
                    <a:pt x="0" y="16"/>
                  </a:moveTo>
                  <a:cubicBezTo>
                    <a:pt x="0" y="19"/>
                    <a:pt x="2" y="21"/>
                    <a:pt x="5" y="22"/>
                  </a:cubicBezTo>
                  <a:cubicBezTo>
                    <a:pt x="30" y="24"/>
                    <a:pt x="150" y="20"/>
                    <a:pt x="216" y="7"/>
                  </a:cubicBezTo>
                  <a:cubicBezTo>
                    <a:pt x="219" y="6"/>
                    <a:pt x="221" y="3"/>
                    <a:pt x="221" y="0"/>
                  </a:cubicBezTo>
                  <a:cubicBezTo>
                    <a:pt x="174" y="13"/>
                    <a:pt x="22" y="16"/>
                    <a:pt x="0" y="16"/>
                  </a:cubicBezTo>
                  <a:close/>
                </a:path>
              </a:pathLst>
            </a:custGeom>
            <a:gradFill>
              <a:gsLst>
                <a:gs pos="18000">
                  <a:schemeClr val="tx1">
                    <a:lumMod val="60000"/>
                    <a:lumOff val="40000"/>
                  </a:schemeClr>
                </a:gs>
                <a:gs pos="39000">
                  <a:schemeClr val="bg1">
                    <a:lumMod val="85000"/>
                  </a:schemeClr>
                </a:gs>
                <a:gs pos="84000">
                  <a:schemeClr val="tx1">
                    <a:lumMod val="60000"/>
                    <a:lumOff val="40000"/>
                  </a:schemeClr>
                </a:gs>
              </a:gsLst>
              <a:lin ang="0" scaled="0"/>
            </a:gra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212"/>
            <p:cNvSpPr>
              <a:spLocks/>
            </p:cNvSpPr>
            <p:nvPr/>
          </p:nvSpPr>
          <p:spPr bwMode="auto">
            <a:xfrm>
              <a:off x="2615241" y="4735688"/>
              <a:ext cx="726311" cy="72352"/>
            </a:xfrm>
            <a:custGeom>
              <a:avLst/>
              <a:gdLst/>
              <a:ahLst/>
              <a:cxnLst>
                <a:cxn ang="0">
                  <a:pos x="221" y="6"/>
                </a:cxn>
                <a:cxn ang="0">
                  <a:pos x="214" y="1"/>
                </a:cxn>
                <a:cxn ang="0">
                  <a:pos x="6" y="16"/>
                </a:cxn>
                <a:cxn ang="0">
                  <a:pos x="0" y="21"/>
                </a:cxn>
                <a:cxn ang="0">
                  <a:pos x="0" y="22"/>
                </a:cxn>
                <a:cxn ang="0">
                  <a:pos x="221" y="6"/>
                </a:cxn>
              </a:cxnLst>
              <a:rect l="0" t="0" r="r" b="b"/>
              <a:pathLst>
                <a:path w="221" h="22">
                  <a:moveTo>
                    <a:pt x="221" y="6"/>
                  </a:moveTo>
                  <a:cubicBezTo>
                    <a:pt x="220" y="2"/>
                    <a:pt x="217" y="0"/>
                    <a:pt x="214" y="1"/>
                  </a:cubicBezTo>
                  <a:cubicBezTo>
                    <a:pt x="149" y="14"/>
                    <a:pt x="31" y="18"/>
                    <a:pt x="6" y="16"/>
                  </a:cubicBezTo>
                  <a:cubicBezTo>
                    <a:pt x="3" y="16"/>
                    <a:pt x="0" y="18"/>
                    <a:pt x="0" y="21"/>
                  </a:cubicBezTo>
                  <a:cubicBezTo>
                    <a:pt x="0" y="22"/>
                    <a:pt x="0" y="22"/>
                    <a:pt x="0" y="22"/>
                  </a:cubicBezTo>
                  <a:cubicBezTo>
                    <a:pt x="22" y="22"/>
                    <a:pt x="174" y="19"/>
                    <a:pt x="221" y="6"/>
                  </a:cubicBezTo>
                  <a:close/>
                </a:path>
              </a:pathLst>
            </a:custGeom>
            <a:gradFill>
              <a:gsLst>
                <a:gs pos="4000">
                  <a:schemeClr val="bg1">
                    <a:lumMod val="75000"/>
                  </a:schemeClr>
                </a:gs>
                <a:gs pos="39000">
                  <a:schemeClr val="bg1"/>
                </a:gs>
                <a:gs pos="93000">
                  <a:srgbClr val="303030"/>
                </a:gs>
              </a:gsLst>
              <a:lin ang="0" scaled="0"/>
            </a:gra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213"/>
            <p:cNvSpPr>
              <a:spLocks/>
            </p:cNvSpPr>
            <p:nvPr/>
          </p:nvSpPr>
          <p:spPr bwMode="auto">
            <a:xfrm>
              <a:off x="2618024" y="4837260"/>
              <a:ext cx="726311" cy="69570"/>
            </a:xfrm>
            <a:custGeom>
              <a:avLst/>
              <a:gdLst/>
              <a:ahLst/>
              <a:cxnLst>
                <a:cxn ang="0">
                  <a:pos x="221" y="6"/>
                </a:cxn>
                <a:cxn ang="0">
                  <a:pos x="214" y="1"/>
                </a:cxn>
                <a:cxn ang="0">
                  <a:pos x="6" y="16"/>
                </a:cxn>
                <a:cxn ang="0">
                  <a:pos x="0" y="21"/>
                </a:cxn>
                <a:cxn ang="0">
                  <a:pos x="221" y="6"/>
                </a:cxn>
              </a:cxnLst>
              <a:rect l="0" t="0" r="r" b="b"/>
              <a:pathLst>
                <a:path w="221" h="21">
                  <a:moveTo>
                    <a:pt x="221" y="6"/>
                  </a:moveTo>
                  <a:cubicBezTo>
                    <a:pt x="220" y="2"/>
                    <a:pt x="217" y="0"/>
                    <a:pt x="214" y="1"/>
                  </a:cubicBezTo>
                  <a:cubicBezTo>
                    <a:pt x="149" y="14"/>
                    <a:pt x="30" y="18"/>
                    <a:pt x="6" y="16"/>
                  </a:cubicBezTo>
                  <a:cubicBezTo>
                    <a:pt x="3" y="16"/>
                    <a:pt x="0" y="18"/>
                    <a:pt x="0" y="21"/>
                  </a:cubicBezTo>
                  <a:cubicBezTo>
                    <a:pt x="25" y="21"/>
                    <a:pt x="174" y="19"/>
                    <a:pt x="221" y="6"/>
                  </a:cubicBezTo>
                  <a:close/>
                </a:path>
              </a:pathLst>
            </a:custGeom>
            <a:gradFill>
              <a:gsLst>
                <a:gs pos="18000">
                  <a:schemeClr val="tx1">
                    <a:lumMod val="60000"/>
                    <a:lumOff val="40000"/>
                  </a:schemeClr>
                </a:gs>
                <a:gs pos="39000">
                  <a:schemeClr val="bg1">
                    <a:lumMod val="85000"/>
                  </a:schemeClr>
                </a:gs>
                <a:gs pos="84000">
                  <a:schemeClr val="tx1">
                    <a:lumMod val="60000"/>
                    <a:lumOff val="40000"/>
                  </a:schemeClr>
                </a:gs>
              </a:gsLst>
              <a:lin ang="0" scaled="0"/>
            </a:gra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214"/>
            <p:cNvSpPr>
              <a:spLocks/>
            </p:cNvSpPr>
            <p:nvPr/>
          </p:nvSpPr>
          <p:spPr bwMode="auto">
            <a:xfrm>
              <a:off x="2615241" y="4858130"/>
              <a:ext cx="729093" cy="77918"/>
            </a:xfrm>
            <a:custGeom>
              <a:avLst/>
              <a:gdLst/>
              <a:ahLst/>
              <a:cxnLst>
                <a:cxn ang="0">
                  <a:pos x="1" y="15"/>
                </a:cxn>
                <a:cxn ang="0">
                  <a:pos x="1" y="15"/>
                </a:cxn>
                <a:cxn ang="0">
                  <a:pos x="6" y="22"/>
                </a:cxn>
                <a:cxn ang="0">
                  <a:pos x="217" y="7"/>
                </a:cxn>
                <a:cxn ang="0">
                  <a:pos x="222" y="0"/>
                </a:cxn>
                <a:cxn ang="0">
                  <a:pos x="1" y="15"/>
                </a:cxn>
              </a:cxnLst>
              <a:rect l="0" t="0" r="r" b="b"/>
              <a:pathLst>
                <a:path w="222" h="24">
                  <a:moveTo>
                    <a:pt x="1" y="15"/>
                  </a:moveTo>
                  <a:cubicBezTo>
                    <a:pt x="1" y="15"/>
                    <a:pt x="1" y="15"/>
                    <a:pt x="1" y="15"/>
                  </a:cubicBezTo>
                  <a:cubicBezTo>
                    <a:pt x="0" y="18"/>
                    <a:pt x="3" y="21"/>
                    <a:pt x="6" y="22"/>
                  </a:cubicBezTo>
                  <a:cubicBezTo>
                    <a:pt x="31" y="24"/>
                    <a:pt x="151" y="19"/>
                    <a:pt x="217" y="7"/>
                  </a:cubicBezTo>
                  <a:cubicBezTo>
                    <a:pt x="220" y="6"/>
                    <a:pt x="222" y="3"/>
                    <a:pt x="222" y="0"/>
                  </a:cubicBezTo>
                  <a:cubicBezTo>
                    <a:pt x="175" y="13"/>
                    <a:pt x="26" y="15"/>
                    <a:pt x="1" y="15"/>
                  </a:cubicBezTo>
                  <a:close/>
                </a:path>
              </a:pathLst>
            </a:custGeom>
            <a:gradFill>
              <a:gsLst>
                <a:gs pos="4000">
                  <a:schemeClr val="tx1">
                    <a:lumMod val="60000"/>
                    <a:lumOff val="40000"/>
                  </a:schemeClr>
                </a:gs>
                <a:gs pos="39000">
                  <a:schemeClr val="bg1">
                    <a:lumMod val="95000"/>
                  </a:schemeClr>
                </a:gs>
                <a:gs pos="93000">
                  <a:schemeClr val="tx1">
                    <a:lumMod val="60000"/>
                    <a:lumOff val="40000"/>
                  </a:schemeClr>
                </a:gs>
              </a:gsLst>
              <a:lin ang="0" scaled="0"/>
            </a:gra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215"/>
            <p:cNvSpPr>
              <a:spLocks/>
            </p:cNvSpPr>
            <p:nvPr/>
          </p:nvSpPr>
          <p:spPr bwMode="auto">
            <a:xfrm>
              <a:off x="2618024" y="4962485"/>
              <a:ext cx="726311" cy="79310"/>
            </a:xfrm>
            <a:custGeom>
              <a:avLst/>
              <a:gdLst/>
              <a:ahLst/>
              <a:cxnLst>
                <a:cxn ang="0">
                  <a:pos x="0" y="17"/>
                </a:cxn>
                <a:cxn ang="0">
                  <a:pos x="5" y="21"/>
                </a:cxn>
                <a:cxn ang="0">
                  <a:pos x="216" y="6"/>
                </a:cxn>
                <a:cxn ang="0">
                  <a:pos x="221" y="0"/>
                </a:cxn>
                <a:cxn ang="0">
                  <a:pos x="0" y="17"/>
                </a:cxn>
              </a:cxnLst>
              <a:rect l="0" t="0" r="r" b="b"/>
              <a:pathLst>
                <a:path w="221" h="24">
                  <a:moveTo>
                    <a:pt x="0" y="17"/>
                  </a:moveTo>
                  <a:cubicBezTo>
                    <a:pt x="0" y="19"/>
                    <a:pt x="2" y="21"/>
                    <a:pt x="5" y="21"/>
                  </a:cubicBezTo>
                  <a:cubicBezTo>
                    <a:pt x="30" y="24"/>
                    <a:pt x="150" y="19"/>
                    <a:pt x="216" y="6"/>
                  </a:cubicBezTo>
                  <a:cubicBezTo>
                    <a:pt x="219" y="6"/>
                    <a:pt x="221" y="3"/>
                    <a:pt x="221" y="0"/>
                  </a:cubicBezTo>
                  <a:cubicBezTo>
                    <a:pt x="175" y="12"/>
                    <a:pt x="28" y="16"/>
                    <a:pt x="0" y="17"/>
                  </a:cubicBezTo>
                  <a:close/>
                </a:path>
              </a:pathLst>
            </a:custGeom>
            <a:gradFill>
              <a:gsLst>
                <a:gs pos="18000">
                  <a:schemeClr val="tx1">
                    <a:lumMod val="60000"/>
                    <a:lumOff val="40000"/>
                  </a:schemeClr>
                </a:gs>
                <a:gs pos="39000">
                  <a:schemeClr val="bg1">
                    <a:lumMod val="85000"/>
                  </a:schemeClr>
                </a:gs>
                <a:gs pos="84000">
                  <a:schemeClr val="tx1">
                    <a:lumMod val="60000"/>
                    <a:lumOff val="40000"/>
                  </a:schemeClr>
                </a:gs>
              </a:gsLst>
              <a:lin ang="0" scaled="0"/>
            </a:gra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216"/>
            <p:cNvSpPr>
              <a:spLocks/>
            </p:cNvSpPr>
            <p:nvPr/>
          </p:nvSpPr>
          <p:spPr bwMode="auto">
            <a:xfrm>
              <a:off x="2618024" y="4943006"/>
              <a:ext cx="726311" cy="75135"/>
            </a:xfrm>
            <a:custGeom>
              <a:avLst/>
              <a:gdLst/>
              <a:ahLst/>
              <a:cxnLst>
                <a:cxn ang="0">
                  <a:pos x="221" y="5"/>
                </a:cxn>
                <a:cxn ang="0">
                  <a:pos x="214" y="1"/>
                </a:cxn>
                <a:cxn ang="0">
                  <a:pos x="6" y="16"/>
                </a:cxn>
                <a:cxn ang="0">
                  <a:pos x="0" y="21"/>
                </a:cxn>
                <a:cxn ang="0">
                  <a:pos x="0" y="23"/>
                </a:cxn>
                <a:cxn ang="0">
                  <a:pos x="221" y="6"/>
                </a:cxn>
                <a:cxn ang="0">
                  <a:pos x="221" y="5"/>
                </a:cxn>
              </a:cxnLst>
              <a:rect l="0" t="0" r="r" b="b"/>
              <a:pathLst>
                <a:path w="221" h="23">
                  <a:moveTo>
                    <a:pt x="221" y="5"/>
                  </a:moveTo>
                  <a:cubicBezTo>
                    <a:pt x="220" y="2"/>
                    <a:pt x="217" y="0"/>
                    <a:pt x="214" y="1"/>
                  </a:cubicBezTo>
                  <a:cubicBezTo>
                    <a:pt x="149" y="13"/>
                    <a:pt x="30" y="18"/>
                    <a:pt x="6" y="16"/>
                  </a:cubicBezTo>
                  <a:cubicBezTo>
                    <a:pt x="3" y="15"/>
                    <a:pt x="0" y="18"/>
                    <a:pt x="0" y="21"/>
                  </a:cubicBezTo>
                  <a:cubicBezTo>
                    <a:pt x="0" y="22"/>
                    <a:pt x="0" y="22"/>
                    <a:pt x="0" y="23"/>
                  </a:cubicBezTo>
                  <a:cubicBezTo>
                    <a:pt x="28" y="22"/>
                    <a:pt x="175" y="18"/>
                    <a:pt x="221" y="6"/>
                  </a:cubicBezTo>
                  <a:lnTo>
                    <a:pt x="221" y="5"/>
                  </a:lnTo>
                  <a:close/>
                </a:path>
              </a:pathLst>
            </a:custGeom>
            <a:gradFill>
              <a:gsLst>
                <a:gs pos="4000">
                  <a:schemeClr val="tx1">
                    <a:lumMod val="60000"/>
                    <a:lumOff val="40000"/>
                  </a:schemeClr>
                </a:gs>
                <a:gs pos="39000">
                  <a:schemeClr val="bg1">
                    <a:lumMod val="95000"/>
                  </a:schemeClr>
                </a:gs>
                <a:gs pos="93000">
                  <a:schemeClr val="tx1">
                    <a:lumMod val="60000"/>
                    <a:lumOff val="40000"/>
                  </a:schemeClr>
                </a:gs>
              </a:gsLst>
              <a:lin ang="0" scaled="0"/>
            </a:gra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176"/>
            <p:cNvSpPr>
              <a:spLocks/>
            </p:cNvSpPr>
            <p:nvPr/>
          </p:nvSpPr>
          <p:spPr bwMode="auto">
            <a:xfrm>
              <a:off x="2214507" y="2588779"/>
              <a:ext cx="1534706" cy="1842205"/>
            </a:xfrm>
            <a:custGeom>
              <a:avLst/>
              <a:gdLst/>
              <a:ahLst/>
              <a:cxnLst>
                <a:cxn ang="0">
                  <a:pos x="233" y="0"/>
                </a:cxn>
                <a:cxn ang="0">
                  <a:pos x="0" y="233"/>
                </a:cxn>
                <a:cxn ang="0">
                  <a:pos x="26" y="342"/>
                </a:cxn>
                <a:cxn ang="0">
                  <a:pos x="51" y="391"/>
                </a:cxn>
                <a:cxn ang="0">
                  <a:pos x="82" y="453"/>
                </a:cxn>
                <a:cxn ang="0">
                  <a:pos x="93" y="518"/>
                </a:cxn>
                <a:cxn ang="0">
                  <a:pos x="374" y="512"/>
                </a:cxn>
                <a:cxn ang="0">
                  <a:pos x="385" y="453"/>
                </a:cxn>
                <a:cxn ang="0">
                  <a:pos x="415" y="391"/>
                </a:cxn>
                <a:cxn ang="0">
                  <a:pos x="441" y="341"/>
                </a:cxn>
                <a:cxn ang="0">
                  <a:pos x="467" y="233"/>
                </a:cxn>
                <a:cxn ang="0">
                  <a:pos x="233" y="0"/>
                </a:cxn>
              </a:cxnLst>
              <a:rect l="0" t="0" r="r" b="b"/>
              <a:pathLst>
                <a:path w="467" h="560">
                  <a:moveTo>
                    <a:pt x="233" y="0"/>
                  </a:moveTo>
                  <a:cubicBezTo>
                    <a:pt x="104" y="0"/>
                    <a:pt x="0" y="105"/>
                    <a:pt x="0" y="233"/>
                  </a:cubicBezTo>
                  <a:cubicBezTo>
                    <a:pt x="0" y="271"/>
                    <a:pt x="9" y="309"/>
                    <a:pt x="26" y="342"/>
                  </a:cubicBezTo>
                  <a:cubicBezTo>
                    <a:pt x="32" y="356"/>
                    <a:pt x="41" y="373"/>
                    <a:pt x="51" y="391"/>
                  </a:cubicBezTo>
                  <a:cubicBezTo>
                    <a:pt x="64" y="413"/>
                    <a:pt x="77" y="437"/>
                    <a:pt x="82" y="453"/>
                  </a:cubicBezTo>
                  <a:cubicBezTo>
                    <a:pt x="90" y="480"/>
                    <a:pt x="92" y="501"/>
                    <a:pt x="93" y="518"/>
                  </a:cubicBezTo>
                  <a:cubicBezTo>
                    <a:pt x="138" y="547"/>
                    <a:pt x="283" y="560"/>
                    <a:pt x="374" y="512"/>
                  </a:cubicBezTo>
                  <a:cubicBezTo>
                    <a:pt x="375" y="496"/>
                    <a:pt x="377" y="477"/>
                    <a:pt x="385" y="453"/>
                  </a:cubicBezTo>
                  <a:cubicBezTo>
                    <a:pt x="390" y="437"/>
                    <a:pt x="403" y="413"/>
                    <a:pt x="415" y="391"/>
                  </a:cubicBezTo>
                  <a:cubicBezTo>
                    <a:pt x="425" y="373"/>
                    <a:pt x="435" y="355"/>
                    <a:pt x="441" y="341"/>
                  </a:cubicBezTo>
                  <a:cubicBezTo>
                    <a:pt x="458" y="308"/>
                    <a:pt x="467" y="271"/>
                    <a:pt x="467" y="233"/>
                  </a:cubicBezTo>
                  <a:cubicBezTo>
                    <a:pt x="467" y="105"/>
                    <a:pt x="362" y="0"/>
                    <a:pt x="233" y="0"/>
                  </a:cubicBezTo>
                </a:path>
              </a:pathLst>
            </a:custGeom>
            <a:gradFill flip="none" rotWithShape="1">
              <a:gsLst>
                <a:gs pos="79000">
                  <a:srgbClr val="F4800C"/>
                </a:gs>
                <a:gs pos="55000">
                  <a:srgbClr val="FFC000"/>
                </a:gs>
                <a:gs pos="15000">
                  <a:schemeClr val="bg2"/>
                </a:gs>
              </a:gsLst>
              <a:path path="circle">
                <a:fillToRect l="50000" t="50000" r="50000" b="50000"/>
              </a:path>
              <a:tileRect/>
            </a:gra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177"/>
            <p:cNvSpPr>
              <a:spLocks noEditPoints="1"/>
            </p:cNvSpPr>
            <p:nvPr/>
          </p:nvSpPr>
          <p:spPr bwMode="auto">
            <a:xfrm>
              <a:off x="2210333" y="2585996"/>
              <a:ext cx="1541663" cy="1910384"/>
            </a:xfrm>
            <a:custGeom>
              <a:avLst/>
              <a:gdLst/>
              <a:ahLst/>
              <a:cxnLst>
                <a:cxn ang="0">
                  <a:pos x="450" y="143"/>
                </a:cxn>
                <a:cxn ang="0">
                  <a:pos x="400" y="69"/>
                </a:cxn>
                <a:cxn ang="0">
                  <a:pos x="326" y="18"/>
                </a:cxn>
                <a:cxn ang="0">
                  <a:pos x="234" y="0"/>
                </a:cxn>
                <a:cxn ang="0">
                  <a:pos x="143" y="18"/>
                </a:cxn>
                <a:cxn ang="0">
                  <a:pos x="69" y="69"/>
                </a:cxn>
                <a:cxn ang="0">
                  <a:pos x="18" y="143"/>
                </a:cxn>
                <a:cxn ang="0">
                  <a:pos x="0" y="234"/>
                </a:cxn>
                <a:cxn ang="0">
                  <a:pos x="7" y="291"/>
                </a:cxn>
                <a:cxn ang="0">
                  <a:pos x="27" y="343"/>
                </a:cxn>
                <a:cxn ang="0">
                  <a:pos x="52" y="392"/>
                </a:cxn>
                <a:cxn ang="0">
                  <a:pos x="82" y="454"/>
                </a:cxn>
                <a:cxn ang="0">
                  <a:pos x="93" y="519"/>
                </a:cxn>
                <a:cxn ang="0">
                  <a:pos x="93" y="526"/>
                </a:cxn>
                <a:cxn ang="0">
                  <a:pos x="100" y="559"/>
                </a:cxn>
                <a:cxn ang="0">
                  <a:pos x="124" y="580"/>
                </a:cxn>
                <a:cxn ang="0">
                  <a:pos x="160" y="581"/>
                </a:cxn>
                <a:cxn ang="0">
                  <a:pos x="229" y="580"/>
                </a:cxn>
                <a:cxn ang="0">
                  <a:pos x="240" y="580"/>
                </a:cxn>
                <a:cxn ang="0">
                  <a:pos x="308" y="581"/>
                </a:cxn>
                <a:cxn ang="0">
                  <a:pos x="345" y="580"/>
                </a:cxn>
                <a:cxn ang="0">
                  <a:pos x="368" y="559"/>
                </a:cxn>
                <a:cxn ang="0">
                  <a:pos x="376" y="526"/>
                </a:cxn>
                <a:cxn ang="0">
                  <a:pos x="376" y="513"/>
                </a:cxn>
                <a:cxn ang="0">
                  <a:pos x="387" y="454"/>
                </a:cxn>
                <a:cxn ang="0">
                  <a:pos x="417" y="392"/>
                </a:cxn>
                <a:cxn ang="0">
                  <a:pos x="442" y="343"/>
                </a:cxn>
                <a:cxn ang="0">
                  <a:pos x="462" y="291"/>
                </a:cxn>
                <a:cxn ang="0">
                  <a:pos x="469" y="234"/>
                </a:cxn>
                <a:cxn ang="0">
                  <a:pos x="450" y="143"/>
                </a:cxn>
                <a:cxn ang="0">
                  <a:pos x="441" y="342"/>
                </a:cxn>
                <a:cxn ang="0">
                  <a:pos x="385" y="454"/>
                </a:cxn>
                <a:cxn ang="0">
                  <a:pos x="375" y="513"/>
                </a:cxn>
                <a:cxn ang="0">
                  <a:pos x="374" y="526"/>
                </a:cxn>
                <a:cxn ang="0">
                  <a:pos x="345" y="579"/>
                </a:cxn>
                <a:cxn ang="0">
                  <a:pos x="308" y="580"/>
                </a:cxn>
                <a:cxn ang="0">
                  <a:pos x="240" y="579"/>
                </a:cxn>
                <a:cxn ang="0">
                  <a:pos x="229" y="579"/>
                </a:cxn>
                <a:cxn ang="0">
                  <a:pos x="160" y="580"/>
                </a:cxn>
                <a:cxn ang="0">
                  <a:pos x="124" y="579"/>
                </a:cxn>
                <a:cxn ang="0">
                  <a:pos x="94" y="526"/>
                </a:cxn>
                <a:cxn ang="0">
                  <a:pos x="94" y="519"/>
                </a:cxn>
                <a:cxn ang="0">
                  <a:pos x="83" y="454"/>
                </a:cxn>
                <a:cxn ang="0">
                  <a:pos x="28" y="343"/>
                </a:cxn>
                <a:cxn ang="0">
                  <a:pos x="1" y="234"/>
                </a:cxn>
                <a:cxn ang="0">
                  <a:pos x="234" y="1"/>
                </a:cxn>
                <a:cxn ang="0">
                  <a:pos x="468" y="234"/>
                </a:cxn>
                <a:cxn ang="0">
                  <a:pos x="441" y="342"/>
                </a:cxn>
              </a:cxnLst>
              <a:rect l="0" t="0" r="r" b="b"/>
              <a:pathLst>
                <a:path w="469" h="581">
                  <a:moveTo>
                    <a:pt x="450" y="143"/>
                  </a:moveTo>
                  <a:cubicBezTo>
                    <a:pt x="438" y="115"/>
                    <a:pt x="422" y="90"/>
                    <a:pt x="400" y="69"/>
                  </a:cubicBezTo>
                  <a:cubicBezTo>
                    <a:pt x="379" y="47"/>
                    <a:pt x="353" y="30"/>
                    <a:pt x="326" y="18"/>
                  </a:cubicBezTo>
                  <a:cubicBezTo>
                    <a:pt x="297" y="6"/>
                    <a:pt x="266" y="0"/>
                    <a:pt x="234" y="0"/>
                  </a:cubicBezTo>
                  <a:cubicBezTo>
                    <a:pt x="203" y="0"/>
                    <a:pt x="172" y="6"/>
                    <a:pt x="143" y="18"/>
                  </a:cubicBezTo>
                  <a:cubicBezTo>
                    <a:pt x="115" y="30"/>
                    <a:pt x="90" y="47"/>
                    <a:pt x="69" y="69"/>
                  </a:cubicBezTo>
                  <a:cubicBezTo>
                    <a:pt x="47" y="90"/>
                    <a:pt x="30" y="115"/>
                    <a:pt x="18" y="143"/>
                  </a:cubicBezTo>
                  <a:cubicBezTo>
                    <a:pt x="6" y="172"/>
                    <a:pt x="0" y="203"/>
                    <a:pt x="0" y="234"/>
                  </a:cubicBezTo>
                  <a:cubicBezTo>
                    <a:pt x="0" y="254"/>
                    <a:pt x="2" y="273"/>
                    <a:pt x="7" y="291"/>
                  </a:cubicBezTo>
                  <a:cubicBezTo>
                    <a:pt x="11" y="309"/>
                    <a:pt x="18" y="327"/>
                    <a:pt x="27" y="343"/>
                  </a:cubicBezTo>
                  <a:cubicBezTo>
                    <a:pt x="32" y="357"/>
                    <a:pt x="42" y="374"/>
                    <a:pt x="52" y="392"/>
                  </a:cubicBezTo>
                  <a:cubicBezTo>
                    <a:pt x="64" y="415"/>
                    <a:pt x="77" y="438"/>
                    <a:pt x="82" y="454"/>
                  </a:cubicBezTo>
                  <a:cubicBezTo>
                    <a:pt x="91" y="481"/>
                    <a:pt x="93" y="502"/>
                    <a:pt x="93" y="519"/>
                  </a:cubicBezTo>
                  <a:cubicBezTo>
                    <a:pt x="93" y="521"/>
                    <a:pt x="93" y="523"/>
                    <a:pt x="93" y="526"/>
                  </a:cubicBezTo>
                  <a:cubicBezTo>
                    <a:pt x="93" y="534"/>
                    <a:pt x="95" y="547"/>
                    <a:pt x="100" y="559"/>
                  </a:cubicBezTo>
                  <a:cubicBezTo>
                    <a:pt x="105" y="568"/>
                    <a:pt x="112" y="579"/>
                    <a:pt x="124" y="580"/>
                  </a:cubicBezTo>
                  <a:cubicBezTo>
                    <a:pt x="130" y="580"/>
                    <a:pt x="142" y="581"/>
                    <a:pt x="160" y="581"/>
                  </a:cubicBezTo>
                  <a:cubicBezTo>
                    <a:pt x="191" y="581"/>
                    <a:pt x="228" y="580"/>
                    <a:pt x="229" y="580"/>
                  </a:cubicBezTo>
                  <a:cubicBezTo>
                    <a:pt x="240" y="580"/>
                    <a:pt x="240" y="580"/>
                    <a:pt x="240" y="580"/>
                  </a:cubicBezTo>
                  <a:cubicBezTo>
                    <a:pt x="240" y="580"/>
                    <a:pt x="278" y="581"/>
                    <a:pt x="308" y="581"/>
                  </a:cubicBezTo>
                  <a:cubicBezTo>
                    <a:pt x="327" y="581"/>
                    <a:pt x="339" y="580"/>
                    <a:pt x="345" y="580"/>
                  </a:cubicBezTo>
                  <a:cubicBezTo>
                    <a:pt x="357" y="579"/>
                    <a:pt x="364" y="568"/>
                    <a:pt x="368" y="559"/>
                  </a:cubicBezTo>
                  <a:cubicBezTo>
                    <a:pt x="374" y="547"/>
                    <a:pt x="376" y="534"/>
                    <a:pt x="376" y="526"/>
                  </a:cubicBezTo>
                  <a:cubicBezTo>
                    <a:pt x="376" y="522"/>
                    <a:pt x="376" y="517"/>
                    <a:pt x="376" y="513"/>
                  </a:cubicBezTo>
                  <a:cubicBezTo>
                    <a:pt x="377" y="497"/>
                    <a:pt x="379" y="478"/>
                    <a:pt x="387" y="454"/>
                  </a:cubicBezTo>
                  <a:cubicBezTo>
                    <a:pt x="392" y="438"/>
                    <a:pt x="404" y="415"/>
                    <a:pt x="417" y="392"/>
                  </a:cubicBezTo>
                  <a:cubicBezTo>
                    <a:pt x="427" y="374"/>
                    <a:pt x="437" y="357"/>
                    <a:pt x="442" y="343"/>
                  </a:cubicBezTo>
                  <a:cubicBezTo>
                    <a:pt x="451" y="326"/>
                    <a:pt x="457" y="309"/>
                    <a:pt x="462" y="291"/>
                  </a:cubicBezTo>
                  <a:cubicBezTo>
                    <a:pt x="466" y="273"/>
                    <a:pt x="469" y="254"/>
                    <a:pt x="469" y="234"/>
                  </a:cubicBezTo>
                  <a:cubicBezTo>
                    <a:pt x="469" y="203"/>
                    <a:pt x="463" y="172"/>
                    <a:pt x="450" y="143"/>
                  </a:cubicBezTo>
                  <a:moveTo>
                    <a:pt x="441" y="342"/>
                  </a:moveTo>
                  <a:cubicBezTo>
                    <a:pt x="428" y="374"/>
                    <a:pt x="395" y="424"/>
                    <a:pt x="385" y="454"/>
                  </a:cubicBezTo>
                  <a:cubicBezTo>
                    <a:pt x="378" y="477"/>
                    <a:pt x="375" y="497"/>
                    <a:pt x="375" y="513"/>
                  </a:cubicBezTo>
                  <a:cubicBezTo>
                    <a:pt x="375" y="518"/>
                    <a:pt x="374" y="522"/>
                    <a:pt x="374" y="526"/>
                  </a:cubicBezTo>
                  <a:cubicBezTo>
                    <a:pt x="374" y="544"/>
                    <a:pt x="365" y="577"/>
                    <a:pt x="345" y="579"/>
                  </a:cubicBezTo>
                  <a:cubicBezTo>
                    <a:pt x="338" y="579"/>
                    <a:pt x="324" y="580"/>
                    <a:pt x="308" y="580"/>
                  </a:cubicBezTo>
                  <a:cubicBezTo>
                    <a:pt x="277" y="580"/>
                    <a:pt x="240" y="579"/>
                    <a:pt x="240" y="579"/>
                  </a:cubicBezTo>
                  <a:cubicBezTo>
                    <a:pt x="229" y="579"/>
                    <a:pt x="229" y="579"/>
                    <a:pt x="229" y="579"/>
                  </a:cubicBezTo>
                  <a:cubicBezTo>
                    <a:pt x="229" y="579"/>
                    <a:pt x="191" y="580"/>
                    <a:pt x="160" y="580"/>
                  </a:cubicBezTo>
                  <a:cubicBezTo>
                    <a:pt x="145" y="580"/>
                    <a:pt x="131" y="579"/>
                    <a:pt x="124" y="579"/>
                  </a:cubicBezTo>
                  <a:cubicBezTo>
                    <a:pt x="104" y="577"/>
                    <a:pt x="94" y="544"/>
                    <a:pt x="94" y="526"/>
                  </a:cubicBezTo>
                  <a:cubicBezTo>
                    <a:pt x="94" y="524"/>
                    <a:pt x="94" y="522"/>
                    <a:pt x="94" y="519"/>
                  </a:cubicBezTo>
                  <a:cubicBezTo>
                    <a:pt x="94" y="502"/>
                    <a:pt x="92" y="480"/>
                    <a:pt x="83" y="454"/>
                  </a:cubicBezTo>
                  <a:cubicBezTo>
                    <a:pt x="74" y="424"/>
                    <a:pt x="41" y="374"/>
                    <a:pt x="28" y="343"/>
                  </a:cubicBezTo>
                  <a:cubicBezTo>
                    <a:pt x="11" y="310"/>
                    <a:pt x="1" y="274"/>
                    <a:pt x="1" y="234"/>
                  </a:cubicBezTo>
                  <a:cubicBezTo>
                    <a:pt x="1" y="106"/>
                    <a:pt x="106" y="1"/>
                    <a:pt x="234" y="1"/>
                  </a:cubicBezTo>
                  <a:cubicBezTo>
                    <a:pt x="363" y="1"/>
                    <a:pt x="468" y="106"/>
                    <a:pt x="468" y="234"/>
                  </a:cubicBezTo>
                  <a:cubicBezTo>
                    <a:pt x="468" y="273"/>
                    <a:pt x="458" y="310"/>
                    <a:pt x="441" y="342"/>
                  </a:cubicBezTo>
                </a:path>
              </a:pathLst>
            </a:custGeom>
            <a:solidFill>
              <a:schemeClr val="tx2">
                <a:lumMod val="5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199"/>
            <p:cNvSpPr>
              <a:spLocks/>
            </p:cNvSpPr>
            <p:nvPr/>
          </p:nvSpPr>
          <p:spPr bwMode="auto">
            <a:xfrm>
              <a:off x="3213527" y="2638869"/>
              <a:ext cx="512032" cy="950322"/>
            </a:xfrm>
            <a:custGeom>
              <a:avLst/>
              <a:gdLst/>
              <a:ahLst/>
              <a:cxnLst>
                <a:cxn ang="0">
                  <a:pos x="0" y="0"/>
                </a:cxn>
                <a:cxn ang="0">
                  <a:pos x="47" y="22"/>
                </a:cxn>
                <a:cxn ang="0">
                  <a:pos x="132" y="115"/>
                </a:cxn>
                <a:cxn ang="0">
                  <a:pos x="152" y="239"/>
                </a:cxn>
                <a:cxn ang="0">
                  <a:pos x="140" y="289"/>
                </a:cxn>
                <a:cxn ang="0">
                  <a:pos x="147" y="238"/>
                </a:cxn>
                <a:cxn ang="0">
                  <a:pos x="123" y="119"/>
                </a:cxn>
                <a:cxn ang="0">
                  <a:pos x="45" y="26"/>
                </a:cxn>
                <a:cxn ang="0">
                  <a:pos x="0" y="0"/>
                </a:cxn>
              </a:cxnLst>
              <a:rect l="0" t="0" r="r" b="b"/>
              <a:pathLst>
                <a:path w="156" h="289">
                  <a:moveTo>
                    <a:pt x="0" y="0"/>
                  </a:moveTo>
                  <a:cubicBezTo>
                    <a:pt x="0" y="1"/>
                    <a:pt x="20" y="5"/>
                    <a:pt x="47" y="22"/>
                  </a:cubicBezTo>
                  <a:cubicBezTo>
                    <a:pt x="75" y="39"/>
                    <a:pt x="110" y="69"/>
                    <a:pt x="132" y="115"/>
                  </a:cubicBezTo>
                  <a:cubicBezTo>
                    <a:pt x="154" y="160"/>
                    <a:pt x="156" y="207"/>
                    <a:pt x="152" y="239"/>
                  </a:cubicBezTo>
                  <a:cubicBezTo>
                    <a:pt x="148" y="271"/>
                    <a:pt x="139" y="289"/>
                    <a:pt x="140" y="289"/>
                  </a:cubicBezTo>
                  <a:cubicBezTo>
                    <a:pt x="139" y="289"/>
                    <a:pt x="146" y="270"/>
                    <a:pt x="147" y="238"/>
                  </a:cubicBezTo>
                  <a:cubicBezTo>
                    <a:pt x="149" y="207"/>
                    <a:pt x="144" y="162"/>
                    <a:pt x="123" y="119"/>
                  </a:cubicBezTo>
                  <a:cubicBezTo>
                    <a:pt x="102" y="76"/>
                    <a:pt x="70" y="44"/>
                    <a:pt x="45" y="26"/>
                  </a:cubicBezTo>
                  <a:cubicBezTo>
                    <a:pt x="19" y="8"/>
                    <a:pt x="0" y="1"/>
                    <a:pt x="0" y="0"/>
                  </a:cubicBezTo>
                  <a:close/>
                </a:path>
              </a:pathLst>
            </a:custGeom>
            <a:solidFill>
              <a:schemeClr val="bg1">
                <a:alpha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200"/>
            <p:cNvSpPr>
              <a:spLocks/>
            </p:cNvSpPr>
            <p:nvPr/>
          </p:nvSpPr>
          <p:spPr bwMode="auto">
            <a:xfrm>
              <a:off x="3384668" y="4286279"/>
              <a:ext cx="32002" cy="123834"/>
            </a:xfrm>
            <a:custGeom>
              <a:avLst/>
              <a:gdLst/>
              <a:ahLst/>
              <a:cxnLst>
                <a:cxn ang="0">
                  <a:pos x="2" y="18"/>
                </a:cxn>
                <a:cxn ang="0">
                  <a:pos x="0" y="38"/>
                </a:cxn>
                <a:cxn ang="0">
                  <a:pos x="7" y="18"/>
                </a:cxn>
                <a:cxn ang="0">
                  <a:pos x="10" y="0"/>
                </a:cxn>
                <a:cxn ang="0">
                  <a:pos x="2" y="4"/>
                </a:cxn>
                <a:cxn ang="0">
                  <a:pos x="2" y="18"/>
                </a:cxn>
              </a:cxnLst>
              <a:rect l="0" t="0" r="r" b="b"/>
              <a:pathLst>
                <a:path w="10" h="38">
                  <a:moveTo>
                    <a:pt x="2" y="18"/>
                  </a:moveTo>
                  <a:cubicBezTo>
                    <a:pt x="2" y="30"/>
                    <a:pt x="0" y="38"/>
                    <a:pt x="0" y="38"/>
                  </a:cubicBezTo>
                  <a:cubicBezTo>
                    <a:pt x="0" y="38"/>
                    <a:pt x="4" y="31"/>
                    <a:pt x="7" y="18"/>
                  </a:cubicBezTo>
                  <a:cubicBezTo>
                    <a:pt x="8" y="13"/>
                    <a:pt x="9" y="7"/>
                    <a:pt x="10" y="0"/>
                  </a:cubicBezTo>
                  <a:cubicBezTo>
                    <a:pt x="7" y="2"/>
                    <a:pt x="5" y="3"/>
                    <a:pt x="2" y="4"/>
                  </a:cubicBezTo>
                  <a:cubicBezTo>
                    <a:pt x="2" y="9"/>
                    <a:pt x="2" y="14"/>
                    <a:pt x="2" y="18"/>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179"/>
            <p:cNvSpPr>
              <a:spLocks/>
            </p:cNvSpPr>
            <p:nvPr/>
          </p:nvSpPr>
          <p:spPr bwMode="auto">
            <a:xfrm>
              <a:off x="2519222" y="4272365"/>
              <a:ext cx="923885" cy="224015"/>
            </a:xfrm>
            <a:custGeom>
              <a:avLst/>
              <a:gdLst/>
              <a:ahLst/>
              <a:cxnLst>
                <a:cxn ang="0">
                  <a:pos x="0" y="6"/>
                </a:cxn>
                <a:cxn ang="0">
                  <a:pos x="0" y="13"/>
                </a:cxn>
                <a:cxn ang="0">
                  <a:pos x="30" y="66"/>
                </a:cxn>
                <a:cxn ang="0">
                  <a:pos x="135" y="66"/>
                </a:cxn>
                <a:cxn ang="0">
                  <a:pos x="135" y="66"/>
                </a:cxn>
                <a:cxn ang="0">
                  <a:pos x="146" y="66"/>
                </a:cxn>
                <a:cxn ang="0">
                  <a:pos x="251" y="66"/>
                </a:cxn>
                <a:cxn ang="0">
                  <a:pos x="281" y="13"/>
                </a:cxn>
                <a:cxn ang="0">
                  <a:pos x="281" y="0"/>
                </a:cxn>
                <a:cxn ang="0">
                  <a:pos x="0" y="6"/>
                </a:cxn>
              </a:cxnLst>
              <a:rect l="0" t="0" r="r" b="b"/>
              <a:pathLst>
                <a:path w="281" h="68">
                  <a:moveTo>
                    <a:pt x="0" y="6"/>
                  </a:moveTo>
                  <a:cubicBezTo>
                    <a:pt x="0" y="8"/>
                    <a:pt x="0" y="11"/>
                    <a:pt x="0" y="13"/>
                  </a:cubicBezTo>
                  <a:cubicBezTo>
                    <a:pt x="0" y="31"/>
                    <a:pt x="9" y="65"/>
                    <a:pt x="30" y="66"/>
                  </a:cubicBezTo>
                  <a:cubicBezTo>
                    <a:pt x="47" y="68"/>
                    <a:pt x="134" y="67"/>
                    <a:pt x="135" y="66"/>
                  </a:cubicBezTo>
                  <a:cubicBezTo>
                    <a:pt x="135" y="66"/>
                    <a:pt x="135" y="66"/>
                    <a:pt x="135" y="66"/>
                  </a:cubicBezTo>
                  <a:cubicBezTo>
                    <a:pt x="146" y="66"/>
                    <a:pt x="146" y="66"/>
                    <a:pt x="146" y="66"/>
                  </a:cubicBezTo>
                  <a:cubicBezTo>
                    <a:pt x="147" y="66"/>
                    <a:pt x="231" y="68"/>
                    <a:pt x="251" y="66"/>
                  </a:cubicBezTo>
                  <a:cubicBezTo>
                    <a:pt x="272" y="65"/>
                    <a:pt x="281" y="31"/>
                    <a:pt x="281" y="13"/>
                  </a:cubicBezTo>
                  <a:cubicBezTo>
                    <a:pt x="281" y="9"/>
                    <a:pt x="281" y="5"/>
                    <a:pt x="281" y="0"/>
                  </a:cubicBezTo>
                  <a:cubicBezTo>
                    <a:pt x="190" y="48"/>
                    <a:pt x="45" y="35"/>
                    <a:pt x="0" y="6"/>
                  </a:cubicBezTo>
                  <a:close/>
                </a:path>
              </a:pathLst>
            </a:custGeom>
            <a:solidFill>
              <a:srgbClr val="F4960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xmlns="" val="37857144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3"/>
          <p:cNvSpPr/>
          <p:nvPr/>
        </p:nvSpPr>
        <p:spPr>
          <a:xfrm rot="5400000">
            <a:off x="3259362" y="-1172362"/>
            <a:ext cx="765824" cy="5286414"/>
          </a:xfrm>
          <a:prstGeom prst="rect">
            <a:avLst/>
          </a:prstGeom>
          <a:gradFill flip="none" rotWithShape="1">
            <a:gsLst>
              <a:gs pos="58000">
                <a:schemeClr val="bg1"/>
              </a:gs>
              <a:gs pos="100000">
                <a:schemeClr val="bg1">
                  <a:lumMod val="85000"/>
                </a:schemeClr>
              </a:gs>
            </a:gsLst>
            <a:lin ang="19200000" scaled="0"/>
            <a:tileRect/>
          </a:gradFill>
          <a:ln w="9525">
            <a:solidFill>
              <a:schemeClr val="tx1">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94"/>
          <p:cNvSpPr/>
          <p:nvPr/>
        </p:nvSpPr>
        <p:spPr>
          <a:xfrm rot="5400000">
            <a:off x="3334702" y="1519100"/>
            <a:ext cx="732943" cy="5286414"/>
          </a:xfrm>
          <a:prstGeom prst="rect">
            <a:avLst/>
          </a:prstGeom>
          <a:gradFill flip="none" rotWithShape="1">
            <a:gsLst>
              <a:gs pos="58000">
                <a:schemeClr val="bg1"/>
              </a:gs>
              <a:gs pos="100000">
                <a:schemeClr val="bg1">
                  <a:lumMod val="85000"/>
                </a:schemeClr>
              </a:gs>
            </a:gsLst>
            <a:lin ang="19200000" scaled="0"/>
            <a:tileRect/>
          </a:gradFill>
          <a:ln w="9525">
            <a:solidFill>
              <a:schemeClr val="tx1">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86"/>
          <p:cNvGrpSpPr/>
          <p:nvPr/>
        </p:nvGrpSpPr>
        <p:grpSpPr>
          <a:xfrm>
            <a:off x="6539271" y="5289776"/>
            <a:ext cx="1391420" cy="1153195"/>
            <a:chOff x="3734769" y="1227968"/>
            <a:chExt cx="1434453" cy="1188861"/>
          </a:xfrm>
        </p:grpSpPr>
        <p:sp>
          <p:nvSpPr>
            <p:cNvPr id="6" name="Rounded Rectangle 3"/>
            <p:cNvSpPr/>
            <p:nvPr/>
          </p:nvSpPr>
          <p:spPr>
            <a:xfrm>
              <a:off x="3734769" y="1227968"/>
              <a:ext cx="1427306" cy="1188861"/>
            </a:xfrm>
            <a:prstGeom prst="roundRect">
              <a:avLst>
                <a:gd name="adj" fmla="val 11926"/>
              </a:avLst>
            </a:prstGeom>
            <a:gradFill flip="none" rotWithShape="1">
              <a:gsLst>
                <a:gs pos="0">
                  <a:schemeClr val="bg1">
                    <a:lumMod val="50000"/>
                  </a:schemeClr>
                </a:gs>
                <a:gs pos="57000">
                  <a:srgbClr val="3A3A3A"/>
                </a:gs>
              </a:gsLst>
              <a:lin ang="54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pSp>
          <p:nvGrpSpPr>
            <p:cNvPr id="7" name="Group 68"/>
            <p:cNvGrpSpPr/>
            <p:nvPr/>
          </p:nvGrpSpPr>
          <p:grpSpPr>
            <a:xfrm>
              <a:off x="3743498" y="1373232"/>
              <a:ext cx="1425724" cy="1039430"/>
              <a:chOff x="4569634" y="2370353"/>
              <a:chExt cx="1749098" cy="1275187"/>
            </a:xfrm>
          </p:grpSpPr>
          <p:pic>
            <p:nvPicPr>
              <p:cNvPr id="8" name="Picture 6" descr="C:\PPT_charts\communication\images\17.png"/>
              <p:cNvPicPr>
                <a:picLocks noChangeAspect="1" noChangeArrowheads="1"/>
              </p:cNvPicPr>
              <p:nvPr/>
            </p:nvPicPr>
            <p:blipFill>
              <a:blip r:embed="rId2" cstate="print"/>
              <a:srcRect/>
              <a:stretch>
                <a:fillRect/>
              </a:stretch>
            </p:blipFill>
            <p:spPr bwMode="auto">
              <a:xfrm>
                <a:off x="5681536" y="2370353"/>
                <a:ext cx="471145" cy="1185275"/>
              </a:xfrm>
              <a:prstGeom prst="rect">
                <a:avLst/>
              </a:prstGeom>
              <a:noFill/>
              <a:effectLst>
                <a:outerShdw blurRad="50800" dist="38100" dir="8100000" algn="tr" rotWithShape="0">
                  <a:prstClr val="black">
                    <a:alpha val="49000"/>
                  </a:prstClr>
                </a:outerShdw>
              </a:effectLst>
            </p:spPr>
          </p:pic>
          <p:pic>
            <p:nvPicPr>
              <p:cNvPr id="9" name="Picture 7" descr="C:\PPT_charts\communication\images\16.png"/>
              <p:cNvPicPr>
                <a:picLocks noChangeAspect="1" noChangeArrowheads="1"/>
              </p:cNvPicPr>
              <p:nvPr/>
            </p:nvPicPr>
            <p:blipFill>
              <a:blip r:embed="rId3" cstate="print"/>
              <a:srcRect/>
              <a:stretch>
                <a:fillRect/>
              </a:stretch>
            </p:blipFill>
            <p:spPr bwMode="auto">
              <a:xfrm>
                <a:off x="4810594" y="2388669"/>
                <a:ext cx="471145" cy="1185275"/>
              </a:xfrm>
              <a:prstGeom prst="rect">
                <a:avLst/>
              </a:prstGeom>
              <a:noFill/>
              <a:effectLst>
                <a:outerShdw blurRad="50800" dist="38100" dir="8100000" algn="tr" rotWithShape="0">
                  <a:prstClr val="black">
                    <a:alpha val="49000"/>
                  </a:prstClr>
                </a:outerShdw>
              </a:effectLst>
            </p:spPr>
          </p:pic>
          <p:sp>
            <p:nvSpPr>
              <p:cNvPr id="10" name="Round Same Side Corner Rectangle 72"/>
              <p:cNvSpPr/>
              <p:nvPr/>
            </p:nvSpPr>
            <p:spPr>
              <a:xfrm rot="10800000">
                <a:off x="4569634" y="3187425"/>
                <a:ext cx="1749098" cy="458115"/>
              </a:xfrm>
              <a:prstGeom prst="round2SameRect">
                <a:avLst>
                  <a:gd name="adj1" fmla="val 41194"/>
                  <a:gd name="adj2" fmla="val 0"/>
                </a:avLst>
              </a:prstGeom>
              <a:gradFill flip="none" rotWithShape="1">
                <a:gsLst>
                  <a:gs pos="13000">
                    <a:srgbClr val="EA0000"/>
                  </a:gs>
                  <a:gs pos="93000">
                    <a:srgbClr val="C00000"/>
                  </a:gs>
                </a:gsLst>
                <a:lin ang="16200000" scaled="1"/>
                <a:tileRect/>
              </a:gra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pSp>
      </p:grpSp>
      <p:sp>
        <p:nvSpPr>
          <p:cNvPr id="11" name="Rectangle 91"/>
          <p:cNvSpPr/>
          <p:nvPr/>
        </p:nvSpPr>
        <p:spPr>
          <a:xfrm rot="5400000">
            <a:off x="3254365" y="168331"/>
            <a:ext cx="798576" cy="5286414"/>
          </a:xfrm>
          <a:prstGeom prst="rect">
            <a:avLst/>
          </a:prstGeom>
          <a:gradFill flip="none" rotWithShape="1">
            <a:gsLst>
              <a:gs pos="58000">
                <a:schemeClr val="bg1"/>
              </a:gs>
              <a:gs pos="100000">
                <a:schemeClr val="bg1">
                  <a:lumMod val="85000"/>
                </a:schemeClr>
              </a:gs>
            </a:gsLst>
            <a:lin ang="19200000" scaled="0"/>
            <a:tileRect/>
          </a:gradFill>
          <a:ln w="9525">
            <a:solidFill>
              <a:schemeClr val="tx1">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97"/>
          <p:cNvSpPr/>
          <p:nvPr/>
        </p:nvSpPr>
        <p:spPr>
          <a:xfrm rot="5400000">
            <a:off x="3200199" y="3168519"/>
            <a:ext cx="1071570" cy="5356035"/>
          </a:xfrm>
          <a:prstGeom prst="rect">
            <a:avLst/>
          </a:prstGeom>
          <a:gradFill flip="none" rotWithShape="1">
            <a:gsLst>
              <a:gs pos="12000">
                <a:schemeClr val="bg1">
                  <a:lumMod val="95000"/>
                </a:schemeClr>
              </a:gs>
              <a:gs pos="100000">
                <a:schemeClr val="bg1">
                  <a:lumMod val="75000"/>
                </a:schemeClr>
              </a:gs>
            </a:gsLst>
            <a:lin ang="19200000" scaled="0"/>
            <a:tileRect/>
          </a:gradFill>
          <a:ln w="9525">
            <a:solidFill>
              <a:schemeClr val="tx1">
                <a:lumMod val="60000"/>
                <a:lumOff val="40000"/>
              </a:schemeClr>
            </a:solidFill>
          </a:ln>
          <a:effectLst>
            <a:outerShdw blurRad="50800" dist="38100" dir="5400000" algn="t"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AutoShape 64"/>
          <p:cNvSpPr>
            <a:spLocks noChangeArrowheads="1"/>
          </p:cNvSpPr>
          <p:nvPr/>
        </p:nvSpPr>
        <p:spPr bwMode="gray">
          <a:xfrm>
            <a:off x="999067" y="142852"/>
            <a:ext cx="7239000" cy="6096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he-IL" sz="2400" dirty="0">
                <a:solidFill>
                  <a:schemeClr val="tx1">
                    <a:lumMod val="50000"/>
                  </a:schemeClr>
                </a:solidFill>
              </a:rPr>
              <a:t>ישנם שלושה קריטריונים מרכזיים </a:t>
            </a:r>
          </a:p>
          <a:p>
            <a:pPr algn="ctr" fontAlgn="auto">
              <a:spcBef>
                <a:spcPts val="0"/>
              </a:spcBef>
              <a:spcAft>
                <a:spcPts val="0"/>
              </a:spcAft>
              <a:defRPr/>
            </a:pPr>
            <a:r>
              <a:rPr lang="he-IL" sz="2600" b="1" dirty="0">
                <a:solidFill>
                  <a:schemeClr val="tx1">
                    <a:lumMod val="50000"/>
                  </a:schemeClr>
                </a:solidFill>
              </a:rPr>
              <a:t>בהם ניתן להיעזר לצורך איתור וזיהוי מצבי מצוקה וסיכון: </a:t>
            </a:r>
          </a:p>
        </p:txBody>
      </p:sp>
      <p:sp>
        <p:nvSpPr>
          <p:cNvPr id="40" name="Rectangle 89"/>
          <p:cNvSpPr/>
          <p:nvPr/>
        </p:nvSpPr>
        <p:spPr>
          <a:xfrm>
            <a:off x="1859581" y="1344019"/>
            <a:ext cx="4276307" cy="369332"/>
          </a:xfrm>
          <a:prstGeom prst="rect">
            <a:avLst/>
          </a:prstGeom>
        </p:spPr>
        <p:txBody>
          <a:bodyPr wrap="square">
            <a:spAutoFit/>
          </a:bodyPr>
          <a:lstStyle/>
          <a:p>
            <a:pPr algn="r" rtl="1"/>
            <a:r>
              <a:rPr lang="he-IL" dirty="0">
                <a:latin typeface="+mj-lt"/>
              </a:rPr>
              <a:t>חומרת האירוע</a:t>
            </a:r>
            <a:endParaRPr lang="en-US" dirty="0">
              <a:latin typeface="+mj-lt"/>
            </a:endParaRPr>
          </a:p>
        </p:txBody>
      </p:sp>
      <p:sp>
        <p:nvSpPr>
          <p:cNvPr id="41" name="Rectangle 93"/>
          <p:cNvSpPr/>
          <p:nvPr/>
        </p:nvSpPr>
        <p:spPr>
          <a:xfrm>
            <a:off x="1181071" y="2620012"/>
            <a:ext cx="5011050" cy="369332"/>
          </a:xfrm>
          <a:prstGeom prst="rect">
            <a:avLst/>
          </a:prstGeom>
        </p:spPr>
        <p:txBody>
          <a:bodyPr wrap="square">
            <a:spAutoFit/>
          </a:bodyPr>
          <a:lstStyle/>
          <a:p>
            <a:pPr algn="r" rtl="1"/>
            <a:r>
              <a:rPr lang="he-IL" dirty="0">
                <a:latin typeface="+mj-lt"/>
              </a:rPr>
              <a:t>שכיחות התופעה </a:t>
            </a:r>
            <a:endParaRPr lang="en-US" dirty="0">
              <a:latin typeface="+mj-lt"/>
            </a:endParaRPr>
          </a:p>
        </p:txBody>
      </p:sp>
      <p:sp>
        <p:nvSpPr>
          <p:cNvPr id="42" name="Rectangle 96"/>
          <p:cNvSpPr/>
          <p:nvPr/>
        </p:nvSpPr>
        <p:spPr>
          <a:xfrm>
            <a:off x="1551957" y="3985430"/>
            <a:ext cx="4552703" cy="369332"/>
          </a:xfrm>
          <a:prstGeom prst="rect">
            <a:avLst/>
          </a:prstGeom>
        </p:spPr>
        <p:txBody>
          <a:bodyPr wrap="square">
            <a:spAutoFit/>
          </a:bodyPr>
          <a:lstStyle/>
          <a:p>
            <a:pPr algn="r" rtl="1"/>
            <a:r>
              <a:rPr lang="he-IL" dirty="0">
                <a:latin typeface="+mj-lt"/>
              </a:rPr>
              <a:t>מספר  הסימנים </a:t>
            </a:r>
          </a:p>
        </p:txBody>
      </p:sp>
      <p:sp>
        <p:nvSpPr>
          <p:cNvPr id="43" name="Rectangle 99"/>
          <p:cNvSpPr/>
          <p:nvPr/>
        </p:nvSpPr>
        <p:spPr>
          <a:xfrm>
            <a:off x="795658" y="5404708"/>
            <a:ext cx="5663559" cy="923330"/>
          </a:xfrm>
          <a:prstGeom prst="rect">
            <a:avLst/>
          </a:prstGeom>
        </p:spPr>
        <p:txBody>
          <a:bodyPr wrap="square">
            <a:spAutoFit/>
          </a:bodyPr>
          <a:lstStyle/>
          <a:p>
            <a:pPr algn="r" rtl="1"/>
            <a:r>
              <a:rPr lang="he-IL" dirty="0">
                <a:latin typeface="+mj-lt"/>
              </a:rPr>
              <a:t>בכל מקרה יש להיוועץ  עם יועצת/פסיכולוגית ביה"ס במקרים מורכבים תקיים יועצת ביה"ס היוועצות עם מדריכי שפ"י,  מפקחת על הייעוץ, עו"ס לחוק נוער. </a:t>
            </a:r>
          </a:p>
        </p:txBody>
      </p:sp>
      <p:grpSp>
        <p:nvGrpSpPr>
          <p:cNvPr id="51" name="קבוצה 50"/>
          <p:cNvGrpSpPr/>
          <p:nvPr/>
        </p:nvGrpSpPr>
        <p:grpSpPr>
          <a:xfrm>
            <a:off x="6501595" y="2381623"/>
            <a:ext cx="1372990" cy="1176498"/>
            <a:chOff x="6501595" y="2381623"/>
            <a:chExt cx="1372990" cy="1176498"/>
          </a:xfrm>
        </p:grpSpPr>
        <p:grpSp>
          <p:nvGrpSpPr>
            <p:cNvPr id="13" name="Group 85"/>
            <p:cNvGrpSpPr/>
            <p:nvPr/>
          </p:nvGrpSpPr>
          <p:grpSpPr>
            <a:xfrm>
              <a:off x="6501595" y="2381623"/>
              <a:ext cx="1372990" cy="1176498"/>
              <a:chOff x="2200704" y="1202568"/>
              <a:chExt cx="1415454" cy="1212884"/>
            </a:xfrm>
          </p:grpSpPr>
          <p:sp>
            <p:nvSpPr>
              <p:cNvPr id="14" name="Rounded Rectangle 3"/>
              <p:cNvSpPr/>
              <p:nvPr/>
            </p:nvSpPr>
            <p:spPr>
              <a:xfrm>
                <a:off x="2200704" y="1202568"/>
                <a:ext cx="1415454" cy="1212884"/>
              </a:xfrm>
              <a:prstGeom prst="roundRect">
                <a:avLst>
                  <a:gd name="adj" fmla="val 11926"/>
                </a:avLst>
              </a:prstGeom>
              <a:gradFill flip="none" rotWithShape="1">
                <a:gsLst>
                  <a:gs pos="0">
                    <a:schemeClr val="bg1">
                      <a:lumMod val="50000"/>
                    </a:schemeClr>
                  </a:gs>
                  <a:gs pos="57000">
                    <a:srgbClr val="3A3A3A"/>
                  </a:gs>
                </a:gsLst>
                <a:lin ang="54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9" name="Round Same Side Corner Rectangle 79"/>
              <p:cNvSpPr/>
              <p:nvPr/>
            </p:nvSpPr>
            <p:spPr>
              <a:xfrm rot="10800000">
                <a:off x="2200704" y="2039233"/>
                <a:ext cx="1411875" cy="373416"/>
              </a:xfrm>
              <a:prstGeom prst="round2SameRect">
                <a:avLst>
                  <a:gd name="adj1" fmla="val 41194"/>
                  <a:gd name="adj2" fmla="val 0"/>
                </a:avLst>
              </a:prstGeom>
              <a:gradFill flip="none" rotWithShape="1">
                <a:gsLst>
                  <a:gs pos="13000">
                    <a:srgbClr val="FFC000"/>
                  </a:gs>
                  <a:gs pos="93000">
                    <a:srgbClr val="F98007"/>
                  </a:gs>
                </a:gsLst>
                <a:lin ang="16200000" scaled="1"/>
                <a:tileRect/>
              </a:gra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pSp>
        <p:sp>
          <p:nvSpPr>
            <p:cNvPr id="46" name="כוכב עם 10 פינות 45"/>
            <p:cNvSpPr/>
            <p:nvPr/>
          </p:nvSpPr>
          <p:spPr>
            <a:xfrm>
              <a:off x="6876965" y="2529711"/>
              <a:ext cx="685800" cy="549934"/>
            </a:xfrm>
            <a:prstGeom prst="star1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endParaRPr lang="he-IL" dirty="0"/>
            </a:p>
          </p:txBody>
        </p:sp>
      </p:grpSp>
      <p:grpSp>
        <p:nvGrpSpPr>
          <p:cNvPr id="50" name="קבוצה 49"/>
          <p:cNvGrpSpPr/>
          <p:nvPr/>
        </p:nvGrpSpPr>
        <p:grpSpPr>
          <a:xfrm>
            <a:off x="6467735" y="1039829"/>
            <a:ext cx="1352695" cy="1190975"/>
            <a:chOff x="6467735" y="1039829"/>
            <a:chExt cx="1352695" cy="1190975"/>
          </a:xfrm>
          <a:effectLst>
            <a:reflection blurRad="6350" stA="52000" endA="300" endPos="35000" dir="5400000" sy="-100000" algn="bl" rotWithShape="0"/>
          </a:effectLst>
        </p:grpSpPr>
        <p:grpSp>
          <p:nvGrpSpPr>
            <p:cNvPr id="23" name="Group 62"/>
            <p:cNvGrpSpPr/>
            <p:nvPr/>
          </p:nvGrpSpPr>
          <p:grpSpPr>
            <a:xfrm>
              <a:off x="6467735" y="1039829"/>
              <a:ext cx="1352695" cy="1190975"/>
              <a:chOff x="618184" y="1860195"/>
              <a:chExt cx="1629168" cy="1434395"/>
            </a:xfrm>
          </p:grpSpPr>
          <p:sp>
            <p:nvSpPr>
              <p:cNvPr id="24" name="Rounded Rectangle 3"/>
              <p:cNvSpPr/>
              <p:nvPr/>
            </p:nvSpPr>
            <p:spPr>
              <a:xfrm>
                <a:off x="618185" y="1860195"/>
                <a:ext cx="1629167" cy="1434395"/>
              </a:xfrm>
              <a:prstGeom prst="roundRect">
                <a:avLst>
                  <a:gd name="adj" fmla="val 11926"/>
                </a:avLst>
              </a:prstGeom>
              <a:gradFill flip="none" rotWithShape="1">
                <a:gsLst>
                  <a:gs pos="0">
                    <a:schemeClr val="bg1">
                      <a:lumMod val="50000"/>
                    </a:schemeClr>
                  </a:gs>
                  <a:gs pos="57000">
                    <a:srgbClr val="3A3A3A"/>
                  </a:gs>
                </a:gsLst>
                <a:lin ang="54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7" name="Round Same Side Corner Rectangle 66"/>
              <p:cNvSpPr/>
              <p:nvPr/>
            </p:nvSpPr>
            <p:spPr>
              <a:xfrm rot="10800000">
                <a:off x="618184" y="2842640"/>
                <a:ext cx="1626842" cy="436248"/>
              </a:xfrm>
              <a:prstGeom prst="round2SameRect">
                <a:avLst>
                  <a:gd name="adj1" fmla="val 41194"/>
                  <a:gd name="adj2" fmla="val 0"/>
                </a:avLst>
              </a:prstGeom>
              <a:gradFill flip="none" rotWithShape="1">
                <a:gsLst>
                  <a:gs pos="13000">
                    <a:srgbClr val="2368F1"/>
                  </a:gs>
                  <a:gs pos="93000">
                    <a:srgbClr val="2245F2"/>
                  </a:gs>
                </a:gsLst>
                <a:lin ang="16200000" scaled="1"/>
                <a:tileRect/>
              </a:gra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pSp>
        <p:sp>
          <p:nvSpPr>
            <p:cNvPr id="47" name="כוכב עם 10 פינות 46"/>
            <p:cNvSpPr/>
            <p:nvPr/>
          </p:nvSpPr>
          <p:spPr>
            <a:xfrm>
              <a:off x="6843454" y="1179946"/>
              <a:ext cx="685800" cy="549934"/>
            </a:xfrm>
            <a:prstGeom prst="star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e-IL" dirty="0"/>
                <a:t>1</a:t>
              </a:r>
            </a:p>
          </p:txBody>
        </p:sp>
      </p:grpSp>
      <p:grpSp>
        <p:nvGrpSpPr>
          <p:cNvPr id="52" name="קבוצה 51"/>
          <p:cNvGrpSpPr/>
          <p:nvPr/>
        </p:nvGrpSpPr>
        <p:grpSpPr>
          <a:xfrm>
            <a:off x="6539272" y="3721977"/>
            <a:ext cx="1361186" cy="1170958"/>
            <a:chOff x="6539272" y="3721977"/>
            <a:chExt cx="1361186" cy="1170958"/>
          </a:xfrm>
        </p:grpSpPr>
        <p:grpSp>
          <p:nvGrpSpPr>
            <p:cNvPr id="28" name="Group 87"/>
            <p:cNvGrpSpPr/>
            <p:nvPr/>
          </p:nvGrpSpPr>
          <p:grpSpPr>
            <a:xfrm>
              <a:off x="6539272" y="3721977"/>
              <a:ext cx="1361186" cy="1170958"/>
              <a:chOff x="5310107" y="1214736"/>
              <a:chExt cx="1403284" cy="1207173"/>
            </a:xfrm>
            <a:effectLst>
              <a:reflection blurRad="6350" stA="52000" endA="300" endPos="35000" dir="5400000" sy="-100000" algn="bl" rotWithShape="0"/>
            </a:effectLst>
          </p:grpSpPr>
          <p:sp>
            <p:nvSpPr>
              <p:cNvPr id="29" name="Rounded Rectangle 3"/>
              <p:cNvSpPr/>
              <p:nvPr/>
            </p:nvSpPr>
            <p:spPr>
              <a:xfrm>
                <a:off x="5310108" y="1214736"/>
                <a:ext cx="1403283" cy="1207173"/>
              </a:xfrm>
              <a:prstGeom prst="roundRect">
                <a:avLst>
                  <a:gd name="adj" fmla="val 11926"/>
                </a:avLst>
              </a:prstGeom>
              <a:gradFill flip="none" rotWithShape="1">
                <a:gsLst>
                  <a:gs pos="0">
                    <a:schemeClr val="bg1">
                      <a:lumMod val="50000"/>
                    </a:schemeClr>
                  </a:gs>
                  <a:gs pos="57000">
                    <a:srgbClr val="3A3A3A"/>
                  </a:gs>
                </a:gsLst>
                <a:lin ang="54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2" name="Round Same Side Corner Rectangle 57"/>
              <p:cNvSpPr/>
              <p:nvPr/>
            </p:nvSpPr>
            <p:spPr>
              <a:xfrm rot="10800000">
                <a:off x="5310107" y="2046489"/>
                <a:ext cx="1399820" cy="373418"/>
              </a:xfrm>
              <a:prstGeom prst="round2SameRect">
                <a:avLst>
                  <a:gd name="adj1" fmla="val 41194"/>
                  <a:gd name="adj2" fmla="val 0"/>
                </a:avLst>
              </a:prstGeom>
              <a:gradFill flip="none" rotWithShape="1">
                <a:gsLst>
                  <a:gs pos="13000">
                    <a:srgbClr val="9E5ECE"/>
                  </a:gs>
                  <a:gs pos="93000">
                    <a:srgbClr val="8A3CC4"/>
                  </a:gs>
                </a:gsLst>
                <a:lin ang="16200000" scaled="1"/>
                <a:tileRect/>
              </a:gra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pSp>
        <p:sp>
          <p:nvSpPr>
            <p:cNvPr id="48" name="כוכב עם 10 פינות 47"/>
            <p:cNvSpPr/>
            <p:nvPr/>
          </p:nvSpPr>
          <p:spPr>
            <a:xfrm>
              <a:off x="6876965" y="3866213"/>
              <a:ext cx="685800" cy="549934"/>
            </a:xfrm>
            <a:prstGeom prst="star1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endParaRPr lang="he-IL" dirty="0"/>
            </a:p>
          </p:txBody>
        </p:sp>
      </p:grpSp>
    </p:spTree>
    <p:extLst>
      <p:ext uri="{BB962C8B-B14F-4D97-AF65-F5344CB8AC3E}">
        <p14:creationId xmlns:p14="http://schemas.microsoft.com/office/powerpoint/2010/main" xmlns="" val="15908816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13"/>
          <p:cNvGrpSpPr/>
          <p:nvPr/>
        </p:nvGrpSpPr>
        <p:grpSpPr>
          <a:xfrm>
            <a:off x="7978420" y="6642"/>
            <a:ext cx="990600" cy="1197943"/>
            <a:chOff x="1082616" y="2722374"/>
            <a:chExt cx="990600" cy="1197943"/>
          </a:xfrm>
          <a:effectLst/>
        </p:grpSpPr>
        <p:grpSp>
          <p:nvGrpSpPr>
            <p:cNvPr id="7" name="Group 15"/>
            <p:cNvGrpSpPr/>
            <p:nvPr/>
          </p:nvGrpSpPr>
          <p:grpSpPr>
            <a:xfrm>
              <a:off x="1082616" y="2929717"/>
              <a:ext cx="990600" cy="990600"/>
              <a:chOff x="1066800" y="1371600"/>
              <a:chExt cx="990600" cy="990600"/>
            </a:xfrm>
          </p:grpSpPr>
          <p:sp>
            <p:nvSpPr>
              <p:cNvPr id="9" name="Rounded Rectangle 16"/>
              <p:cNvSpPr/>
              <p:nvPr/>
            </p:nvSpPr>
            <p:spPr>
              <a:xfrm>
                <a:off x="1066800" y="1371600"/>
                <a:ext cx="990600" cy="990600"/>
              </a:xfrm>
              <a:prstGeom prst="roundRect">
                <a:avLst>
                  <a:gd name="adj" fmla="val 17712"/>
                </a:avLst>
              </a:prstGeom>
              <a:gradFill flip="none" rotWithShape="1">
                <a:gsLst>
                  <a:gs pos="52000">
                    <a:srgbClr val="00B0F0"/>
                  </a:gs>
                  <a:gs pos="96000">
                    <a:srgbClr val="2E7AF6"/>
                  </a:gs>
                </a:gsLst>
                <a:lin ang="5400000" scaled="1"/>
                <a:tileRect/>
              </a:gradFill>
              <a:ln w="41275">
                <a:gradFill>
                  <a:gsLst>
                    <a:gs pos="0">
                      <a:srgbClr val="2A78F6"/>
                    </a:gs>
                    <a:gs pos="37000">
                      <a:srgbClr val="2E7AF6"/>
                    </a:gs>
                    <a:gs pos="94000">
                      <a:schemeClr val="accent1"/>
                    </a:gs>
                  </a:gsLst>
                  <a:lin ang="5400000" scaled="0"/>
                </a:gradFill>
              </a:ln>
              <a:effectLst>
                <a:outerShdw blurRad="38100" dir="13500000" sy="23000" kx="1200000" algn="b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p:sp>
            <p:nvSpPr>
              <p:cNvPr id="10" name="Rounded Rectangle 17"/>
              <p:cNvSpPr/>
              <p:nvPr/>
            </p:nvSpPr>
            <p:spPr>
              <a:xfrm>
                <a:off x="1091242" y="1404669"/>
                <a:ext cx="940280" cy="462231"/>
              </a:xfrm>
              <a:prstGeom prst="roundRect">
                <a:avLst>
                  <a:gd name="adj" fmla="val 29017"/>
                </a:avLst>
              </a:prstGeom>
              <a:gradFill>
                <a:gsLst>
                  <a:gs pos="13000">
                    <a:schemeClr val="bg1">
                      <a:alpha val="75000"/>
                    </a:schemeClr>
                  </a:gs>
                  <a:gs pos="80000">
                    <a:schemeClr val="bg1">
                      <a:alpha val="18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p:grpSp>
        <p:sp>
          <p:nvSpPr>
            <p:cNvPr id="8" name="Freeform 7"/>
            <p:cNvSpPr/>
            <p:nvPr/>
          </p:nvSpPr>
          <p:spPr>
            <a:xfrm>
              <a:off x="1295400" y="2722374"/>
              <a:ext cx="662678" cy="952478"/>
            </a:xfrm>
            <a:custGeom>
              <a:avLst/>
              <a:gdLst>
                <a:gd name="connsiteX0" fmla="*/ 0 w 612475"/>
                <a:gd name="connsiteY0" fmla="*/ 379562 h 948517"/>
                <a:gd name="connsiteX1" fmla="*/ 224286 w 612475"/>
                <a:gd name="connsiteY1" fmla="*/ 940279 h 948517"/>
                <a:gd name="connsiteX2" fmla="*/ 612475 w 612475"/>
                <a:gd name="connsiteY2" fmla="*/ 0 h 948517"/>
                <a:gd name="connsiteX3" fmla="*/ 612475 w 612475"/>
                <a:gd name="connsiteY3" fmla="*/ 0 h 948517"/>
                <a:gd name="connsiteX4" fmla="*/ 612475 w 612475"/>
                <a:gd name="connsiteY4" fmla="*/ 0 h 948517"/>
                <a:gd name="connsiteX5" fmla="*/ 612475 w 612475"/>
                <a:gd name="connsiteY5" fmla="*/ 0 h 948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2475" h="948517">
                  <a:moveTo>
                    <a:pt x="0" y="379562"/>
                  </a:moveTo>
                  <a:cubicBezTo>
                    <a:pt x="61103" y="691550"/>
                    <a:pt x="122207" y="1003539"/>
                    <a:pt x="224286" y="940279"/>
                  </a:cubicBezTo>
                  <a:cubicBezTo>
                    <a:pt x="326365" y="877019"/>
                    <a:pt x="612475" y="0"/>
                    <a:pt x="612475" y="0"/>
                  </a:cubicBezTo>
                  <a:lnTo>
                    <a:pt x="612475" y="0"/>
                  </a:lnTo>
                  <a:lnTo>
                    <a:pt x="612475" y="0"/>
                  </a:lnTo>
                  <a:lnTo>
                    <a:pt x="612475" y="0"/>
                  </a:lnTo>
                </a:path>
              </a:pathLst>
            </a:custGeom>
            <a:noFill/>
            <a:ln w="104775">
              <a:gradFill>
                <a:gsLst>
                  <a:gs pos="100000">
                    <a:schemeClr val="accent5"/>
                  </a:gs>
                  <a:gs pos="67000">
                    <a:schemeClr val="accent6"/>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p:grpSp>
      <p:sp>
        <p:nvSpPr>
          <p:cNvPr id="12" name="Rectangle 35"/>
          <p:cNvSpPr/>
          <p:nvPr/>
        </p:nvSpPr>
        <p:spPr>
          <a:xfrm flipV="1">
            <a:off x="457280" y="792652"/>
            <a:ext cx="7173390" cy="4872065"/>
          </a:xfrm>
          <a:prstGeom prst="rect">
            <a:avLst/>
          </a:prstGeom>
          <a:gradFill flip="none" rotWithShape="1">
            <a:gsLst>
              <a:gs pos="0">
                <a:schemeClr val="bg1">
                  <a:lumMod val="75000"/>
                </a:schemeClr>
              </a:gs>
              <a:gs pos="100000">
                <a:schemeClr val="bg1">
                  <a:lumMod val="95000"/>
                </a:schemeClr>
              </a:gs>
            </a:gsLst>
            <a:lin ang="16200000" scaled="1"/>
            <a:tileRect/>
          </a:gradFill>
          <a:ln w="952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ounded Rectangle 37"/>
          <p:cNvSpPr/>
          <p:nvPr/>
        </p:nvSpPr>
        <p:spPr>
          <a:xfrm rot="16200000">
            <a:off x="3805690" y="-3115998"/>
            <a:ext cx="457199" cy="7398767"/>
          </a:xfrm>
          <a:prstGeom prst="roundRect">
            <a:avLst>
              <a:gd name="adj" fmla="val 0"/>
            </a:avLst>
          </a:prstGeom>
          <a:gradFill flip="none" rotWithShape="1">
            <a:gsLst>
              <a:gs pos="30000">
                <a:srgbClr val="0C21E6"/>
              </a:gs>
              <a:gs pos="100000">
                <a:srgbClr val="2A78F6"/>
              </a:gs>
            </a:gsLst>
            <a:lin ang="0" scaled="1"/>
            <a:tileRect/>
          </a:gradFill>
          <a:ln w="9525">
            <a:noFill/>
          </a:ln>
          <a:effectLst>
            <a:outerShdw blurRad="25400" dist="12700" dir="5400000" algn="t" rotWithShape="0">
              <a:prstClr val="black">
                <a:alpha val="50000"/>
              </a:prst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81668" y="876578"/>
            <a:ext cx="7173390" cy="4801314"/>
          </a:xfrm>
          <a:prstGeom prst="rect">
            <a:avLst/>
          </a:prstGeom>
          <a:noFill/>
        </p:spPr>
        <p:txBody>
          <a:bodyPr wrap="square" rtlCol="1">
            <a:spAutoFit/>
          </a:bodyPr>
          <a:lstStyle/>
          <a:p>
            <a:pPr algn="r" rtl="1"/>
            <a:r>
              <a:rPr lang="he-IL" dirty="0"/>
              <a:t>ילד בכיתה ב' פנה למחנכת הכיתה וסיפר כי אתמול הוריו מנעו ממנו ארוחת ערב </a:t>
            </a:r>
          </a:p>
          <a:p>
            <a:pPr algn="r" rtl="1"/>
            <a:r>
              <a:rPr lang="he-IL" dirty="0"/>
              <a:t> עקב התנהגותו.</a:t>
            </a:r>
          </a:p>
          <a:p>
            <a:pPr algn="r" rtl="1"/>
            <a:r>
              <a:rPr lang="he-IL" b="1" dirty="0"/>
              <a:t>שלבים לטיפול באירוע:</a:t>
            </a:r>
          </a:p>
          <a:p>
            <a:pPr algn="r" rtl="1"/>
            <a:r>
              <a:rPr lang="he-IL" dirty="0">
                <a:solidFill>
                  <a:srgbClr val="0583CD"/>
                </a:solidFill>
              </a:rPr>
              <a:t>שלב ראשון: </a:t>
            </a:r>
            <a:r>
              <a:rPr lang="he-IL" b="1" dirty="0"/>
              <a:t>קיום שיחה אישית </a:t>
            </a:r>
            <a:r>
              <a:rPr lang="he-IL" dirty="0"/>
              <a:t>עם התלמיד  להבנת </a:t>
            </a:r>
            <a:r>
              <a:rPr lang="he-IL" dirty="0" smtClean="0"/>
              <a:t>האירוע.</a:t>
            </a:r>
            <a:endParaRPr lang="he-IL" dirty="0"/>
          </a:p>
          <a:p>
            <a:pPr algn="r" rtl="1"/>
            <a:r>
              <a:rPr lang="he-IL" dirty="0" smtClean="0">
                <a:solidFill>
                  <a:srgbClr val="0583CD"/>
                </a:solidFill>
              </a:rPr>
              <a:t>שלב שני: </a:t>
            </a:r>
            <a:r>
              <a:rPr lang="he-IL" b="1" dirty="0" smtClean="0"/>
              <a:t>התבוננות</a:t>
            </a:r>
            <a:r>
              <a:rPr lang="he-IL" dirty="0" smtClean="0"/>
              <a:t> </a:t>
            </a:r>
            <a:r>
              <a:rPr lang="he-IL" dirty="0"/>
              <a:t>באירוע באמצעות </a:t>
            </a:r>
            <a:r>
              <a:rPr lang="he-IL" dirty="0" smtClean="0"/>
              <a:t>הקריטריונים הבאים:</a:t>
            </a:r>
          </a:p>
          <a:p>
            <a:pPr algn="r" rtl="1"/>
            <a:endParaRPr lang="he-IL" dirty="0"/>
          </a:p>
          <a:p>
            <a:pPr algn="r" rtl="1"/>
            <a:endParaRPr lang="he-IL" dirty="0" smtClean="0">
              <a:solidFill>
                <a:srgbClr val="0583CD"/>
              </a:solidFill>
            </a:endParaRPr>
          </a:p>
          <a:p>
            <a:pPr algn="r" rtl="1"/>
            <a:endParaRPr lang="he-IL" dirty="0">
              <a:solidFill>
                <a:srgbClr val="0583CD"/>
              </a:solidFill>
            </a:endParaRPr>
          </a:p>
          <a:p>
            <a:pPr algn="r" rtl="1"/>
            <a:endParaRPr lang="he-IL" dirty="0" smtClean="0">
              <a:solidFill>
                <a:srgbClr val="0583CD"/>
              </a:solidFill>
            </a:endParaRPr>
          </a:p>
          <a:p>
            <a:pPr algn="r" rtl="1"/>
            <a:endParaRPr lang="he-IL" dirty="0">
              <a:solidFill>
                <a:srgbClr val="0583CD"/>
              </a:solidFill>
            </a:endParaRPr>
          </a:p>
          <a:p>
            <a:pPr algn="r" rtl="1"/>
            <a:endParaRPr lang="he-IL" dirty="0" smtClean="0">
              <a:solidFill>
                <a:srgbClr val="0583CD"/>
              </a:solidFill>
            </a:endParaRPr>
          </a:p>
          <a:p>
            <a:pPr algn="r" rtl="1"/>
            <a:endParaRPr lang="he-IL" dirty="0">
              <a:solidFill>
                <a:srgbClr val="0583CD"/>
              </a:solidFill>
            </a:endParaRPr>
          </a:p>
          <a:p>
            <a:pPr algn="r" rtl="1"/>
            <a:r>
              <a:rPr lang="he-IL" dirty="0" smtClean="0">
                <a:solidFill>
                  <a:srgbClr val="0583CD"/>
                </a:solidFill>
              </a:rPr>
              <a:t>שלב שלישי : </a:t>
            </a:r>
            <a:r>
              <a:rPr lang="he-IL" b="1" dirty="0" smtClean="0"/>
              <a:t>היוועצות</a:t>
            </a:r>
            <a:r>
              <a:rPr lang="he-IL" dirty="0" smtClean="0"/>
              <a:t> </a:t>
            </a:r>
            <a:r>
              <a:rPr lang="he-IL" dirty="0"/>
              <a:t>עם יועצת בית הספר</a:t>
            </a:r>
          </a:p>
          <a:p>
            <a:pPr algn="r" rtl="1"/>
            <a:r>
              <a:rPr lang="he-IL" dirty="0" smtClean="0">
                <a:solidFill>
                  <a:srgbClr val="0583CD"/>
                </a:solidFill>
              </a:rPr>
              <a:t>שלב רביעי: </a:t>
            </a:r>
            <a:r>
              <a:rPr lang="he-IL" b="1" dirty="0" smtClean="0"/>
              <a:t>מסקנה </a:t>
            </a:r>
            <a:r>
              <a:rPr lang="he-IL" b="1" dirty="0"/>
              <a:t>לאחר שיחה </a:t>
            </a:r>
            <a:r>
              <a:rPr lang="he-IL" dirty="0" smtClean="0"/>
              <a:t>עם הילד, התבוננות </a:t>
            </a:r>
            <a:r>
              <a:rPr lang="he-IL" dirty="0"/>
              <a:t>בקריטריונים וההיוועצות ניכר </a:t>
            </a:r>
            <a:r>
              <a:rPr lang="he-IL" dirty="0" smtClean="0"/>
              <a:t>כי מדובר באירוע</a:t>
            </a:r>
            <a:r>
              <a:rPr lang="he-IL" dirty="0"/>
              <a:t> </a:t>
            </a:r>
            <a:r>
              <a:rPr lang="he-IL" dirty="0" smtClean="0"/>
              <a:t> שאינו </a:t>
            </a:r>
            <a:r>
              <a:rPr lang="he-IL" dirty="0"/>
              <a:t>מעיד </a:t>
            </a:r>
            <a:r>
              <a:rPr lang="he-IL" dirty="0" smtClean="0"/>
              <a:t>בהכרח על הזנחה. </a:t>
            </a:r>
            <a:r>
              <a:rPr lang="he-IL" dirty="0"/>
              <a:t>אין צורך בדיווח אך יש צורך בהמשך </a:t>
            </a:r>
            <a:r>
              <a:rPr lang="he-IL" dirty="0" smtClean="0"/>
              <a:t>מעקב.</a:t>
            </a:r>
            <a:endParaRPr lang="he-IL" dirty="0"/>
          </a:p>
          <a:p>
            <a:pPr algn="r" rtl="1"/>
            <a:endParaRPr lang="he-IL" dirty="0"/>
          </a:p>
        </p:txBody>
      </p:sp>
      <p:sp>
        <p:nvSpPr>
          <p:cNvPr id="15" name="TextBox 14"/>
          <p:cNvSpPr txBox="1"/>
          <p:nvPr/>
        </p:nvSpPr>
        <p:spPr>
          <a:xfrm>
            <a:off x="611525" y="306927"/>
            <a:ext cx="5029200" cy="523220"/>
          </a:xfrm>
          <a:prstGeom prst="rect">
            <a:avLst/>
          </a:prstGeom>
          <a:noFill/>
        </p:spPr>
        <p:txBody>
          <a:bodyPr wrap="square" rtlCol="1">
            <a:spAutoFit/>
          </a:bodyPr>
          <a:lstStyle/>
          <a:p>
            <a:pPr algn="r" rtl="1"/>
            <a:r>
              <a:rPr lang="he-IL" sz="2800" dirty="0">
                <a:solidFill>
                  <a:schemeClr val="bg1"/>
                </a:solidFill>
              </a:rPr>
              <a:t>ניתוח אירוע  לדוגמה</a:t>
            </a:r>
            <a:r>
              <a:rPr lang="he-IL" dirty="0"/>
              <a:t>: </a:t>
            </a:r>
          </a:p>
        </p:txBody>
      </p:sp>
      <p:sp>
        <p:nvSpPr>
          <p:cNvPr id="17" name="TextBox 16"/>
          <p:cNvSpPr txBox="1"/>
          <p:nvPr/>
        </p:nvSpPr>
        <p:spPr>
          <a:xfrm>
            <a:off x="1040818" y="5733858"/>
            <a:ext cx="4170613" cy="923330"/>
          </a:xfrm>
          <a:prstGeom prst="rect">
            <a:avLst/>
          </a:prstGeom>
        </p:spPr>
        <p:style>
          <a:lnRef idx="0">
            <a:schemeClr val="accent1"/>
          </a:lnRef>
          <a:fillRef idx="3">
            <a:schemeClr val="accent1"/>
          </a:fillRef>
          <a:effectRef idx="3">
            <a:schemeClr val="accent1"/>
          </a:effectRef>
          <a:fontRef idx="minor">
            <a:schemeClr val="lt1"/>
          </a:fontRef>
        </p:style>
        <p:txBody>
          <a:bodyPr wrap="square" rtlCol="1">
            <a:spAutoFit/>
          </a:bodyPr>
          <a:lstStyle/>
          <a:p>
            <a:pPr algn="ctr"/>
            <a:r>
              <a:rPr lang="he-IL" dirty="0"/>
              <a:t>ניתן לסכם בכך שכמה סימנים בדרגת חומרה נמוכה מהווים יחד איתות חמור. סימן אחד חמור, דיו כדי לשדר מצוקה וחשד לפגיעה.</a:t>
            </a:r>
          </a:p>
        </p:txBody>
      </p:sp>
      <p:graphicFrame>
        <p:nvGraphicFramePr>
          <p:cNvPr id="5" name="טבלה 4"/>
          <p:cNvGraphicFramePr>
            <a:graphicFrameLocks noGrp="1"/>
          </p:cNvGraphicFramePr>
          <p:nvPr>
            <p:extLst>
              <p:ext uri="{D42A27DB-BD31-4B8C-83A1-F6EECF244321}">
                <p14:modId xmlns:p14="http://schemas.microsoft.com/office/powerpoint/2010/main" xmlns="" val="3976713334"/>
              </p:ext>
            </p:extLst>
          </p:nvPr>
        </p:nvGraphicFramePr>
        <p:xfrm>
          <a:off x="1371600" y="2433955"/>
          <a:ext cx="6093248" cy="1686560"/>
        </p:xfrm>
        <a:graphic>
          <a:graphicData uri="http://schemas.openxmlformats.org/drawingml/2006/table">
            <a:tbl>
              <a:tblPr rtl="1" firstRow="1" bandRow="1">
                <a:tableStyleId>{284E427A-3D55-4303-BF80-6455036E1DE7}</a:tableStyleId>
              </a:tblPr>
              <a:tblGrid>
                <a:gridCol w="1542973">
                  <a:extLst>
                    <a:ext uri="{9D8B030D-6E8A-4147-A177-3AD203B41FA5}">
                      <a16:colId xmlns="" xmlns:a16="http://schemas.microsoft.com/office/drawing/2014/main" val="1439393277"/>
                    </a:ext>
                  </a:extLst>
                </a:gridCol>
                <a:gridCol w="4550275">
                  <a:extLst>
                    <a:ext uri="{9D8B030D-6E8A-4147-A177-3AD203B41FA5}">
                      <a16:colId xmlns="" xmlns:a16="http://schemas.microsoft.com/office/drawing/2014/main" val="908972273"/>
                    </a:ext>
                  </a:extLst>
                </a:gridCol>
              </a:tblGrid>
              <a:tr h="305435">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sz="1600" dirty="0" err="1"/>
                        <a:t>הקריטיונים</a:t>
                      </a:r>
                      <a:endParaRPr lang="he-IL" sz="1600" b="0" dirty="0"/>
                    </a:p>
                  </a:txBody>
                  <a:tcPr/>
                </a:tc>
                <a:tc>
                  <a:txBody>
                    <a:bodyPr/>
                    <a:lstStyle/>
                    <a:p>
                      <a:pPr rtl="1"/>
                      <a:endParaRPr lang="he-IL" dirty="0"/>
                    </a:p>
                  </a:txBody>
                  <a:tcPr/>
                </a:tc>
                <a:extLst>
                  <a:ext uri="{0D108BD9-81ED-4DB2-BD59-A6C34878D82A}">
                    <a16:rowId xmlns="" xmlns:a16="http://schemas.microsoft.com/office/drawing/2014/main" val="2880026420"/>
                  </a:ext>
                </a:extLst>
              </a:tr>
              <a:tr h="416491">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sz="1600" dirty="0"/>
                        <a:t>חומרת האירוע</a:t>
                      </a: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sz="1600" dirty="0"/>
                        <a:t>מניעת</a:t>
                      </a:r>
                      <a:r>
                        <a:rPr lang="he-IL" sz="1600" baseline="0" dirty="0"/>
                        <a:t> תזונה מילד היא סממן להזנחה</a:t>
                      </a:r>
                      <a:endParaRPr lang="he-IL" sz="1600" dirty="0"/>
                    </a:p>
                    <a:p>
                      <a:pPr algn="r" rtl="1"/>
                      <a:endParaRPr lang="he-IL" sz="1600" dirty="0"/>
                    </a:p>
                  </a:txBody>
                  <a:tcPr/>
                </a:tc>
                <a:extLst>
                  <a:ext uri="{0D108BD9-81ED-4DB2-BD59-A6C34878D82A}">
                    <a16:rowId xmlns="" xmlns:a16="http://schemas.microsoft.com/office/drawing/2014/main" val="2886032305"/>
                  </a:ext>
                </a:extLst>
              </a:tr>
              <a:tr h="370840">
                <a:tc>
                  <a:txBody>
                    <a:bodyPr/>
                    <a:lstStyle/>
                    <a:p>
                      <a:pPr algn="r" rtl="1"/>
                      <a:r>
                        <a:rPr lang="he-IL" sz="1600" dirty="0"/>
                        <a:t>שכיחות התופעה</a:t>
                      </a:r>
                    </a:p>
                  </a:txBody>
                  <a:tcPr/>
                </a:tc>
                <a:tc>
                  <a:txBody>
                    <a:bodyPr/>
                    <a:lstStyle/>
                    <a:p>
                      <a:pPr algn="r" rtl="1"/>
                      <a:r>
                        <a:rPr lang="he-IL" sz="1600" dirty="0"/>
                        <a:t>בשיחה עם הילד עלה כי מדובר באירוע חד פעמי</a:t>
                      </a:r>
                    </a:p>
                  </a:txBody>
                  <a:tcPr/>
                </a:tc>
                <a:extLst>
                  <a:ext uri="{0D108BD9-81ED-4DB2-BD59-A6C34878D82A}">
                    <a16:rowId xmlns="" xmlns:a16="http://schemas.microsoft.com/office/drawing/2014/main" val="2539920964"/>
                  </a:ext>
                </a:extLst>
              </a:tr>
              <a:tr h="370840">
                <a:tc>
                  <a:txBody>
                    <a:bodyPr/>
                    <a:lstStyle/>
                    <a:p>
                      <a:pPr algn="r" rtl="1"/>
                      <a:r>
                        <a:rPr lang="he-IL" sz="1600" dirty="0"/>
                        <a:t>מס הסממנים</a:t>
                      </a:r>
                    </a:p>
                  </a:txBody>
                  <a:tcPr/>
                </a:tc>
                <a:tc>
                  <a:txBody>
                    <a:bodyPr/>
                    <a:lstStyle/>
                    <a:p>
                      <a:pPr algn="r" rtl="1"/>
                      <a:r>
                        <a:rPr lang="he-IL" sz="1600" dirty="0"/>
                        <a:t>מתוך</a:t>
                      </a:r>
                      <a:r>
                        <a:rPr lang="he-IL" sz="1600" baseline="0" dirty="0"/>
                        <a:t> היכרות עם הילד, לא נצפו סממני הזנחה נוספים</a:t>
                      </a:r>
                      <a:endParaRPr lang="he-IL" sz="1600" dirty="0"/>
                    </a:p>
                  </a:txBody>
                  <a:tcPr/>
                </a:tc>
                <a:extLst>
                  <a:ext uri="{0D108BD9-81ED-4DB2-BD59-A6C34878D82A}">
                    <a16:rowId xmlns="" xmlns:a16="http://schemas.microsoft.com/office/drawing/2014/main" val="4008176757"/>
                  </a:ext>
                </a:extLst>
              </a:tr>
            </a:tbl>
          </a:graphicData>
        </a:graphic>
      </p:graphicFrame>
    </p:spTree>
    <p:extLst>
      <p:ext uri="{BB962C8B-B14F-4D97-AF65-F5344CB8AC3E}">
        <p14:creationId xmlns:p14="http://schemas.microsoft.com/office/powerpoint/2010/main" xmlns="" val="108658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3"/>
          <p:cNvSpPr/>
          <p:nvPr/>
        </p:nvSpPr>
        <p:spPr>
          <a:xfrm>
            <a:off x="990600" y="1600044"/>
            <a:ext cx="7315200" cy="4343556"/>
          </a:xfrm>
          <a:prstGeom prst="rect">
            <a:avLst/>
          </a:prstGeom>
          <a:gradFill flip="none" rotWithShape="1">
            <a:gsLst>
              <a:gs pos="36000">
                <a:schemeClr val="bg1"/>
              </a:gs>
              <a:gs pos="100000">
                <a:schemeClr val="bg1">
                  <a:lumMod val="85000"/>
                </a:schemeClr>
              </a:gs>
            </a:gsLst>
            <a:lin ang="5400000" scaled="1"/>
            <a:tileRect/>
          </a:gradFill>
          <a:ln w="15875">
            <a:solidFill>
              <a:schemeClr val="tx1">
                <a:lumMod val="60000"/>
                <a:lumOff val="40000"/>
              </a:schemeClr>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utoShape 64"/>
          <p:cNvSpPr>
            <a:spLocks noChangeArrowheads="1"/>
          </p:cNvSpPr>
          <p:nvPr/>
        </p:nvSpPr>
        <p:spPr bwMode="gray">
          <a:xfrm>
            <a:off x="1371600" y="171450"/>
            <a:ext cx="6400800" cy="6096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he-IL" sz="2800" b="1" dirty="0"/>
              <a:t>סימני איתור אופייניים</a:t>
            </a:r>
          </a:p>
        </p:txBody>
      </p:sp>
      <p:sp>
        <p:nvSpPr>
          <p:cNvPr id="22" name="Round Same Side Corner Rectangle 32"/>
          <p:cNvSpPr>
            <a:spLocks noChangeAspect="1"/>
          </p:cNvSpPr>
          <p:nvPr/>
        </p:nvSpPr>
        <p:spPr>
          <a:xfrm>
            <a:off x="990600" y="1179703"/>
            <a:ext cx="7315200" cy="438610"/>
          </a:xfrm>
          <a:prstGeom prst="round2SameRect">
            <a:avLst>
              <a:gd name="adj1" fmla="val 34009"/>
              <a:gd name="adj2" fmla="val 0"/>
            </a:avLst>
          </a:prstGeom>
          <a:gradFill flip="none" rotWithShape="1">
            <a:gsLst>
              <a:gs pos="8000">
                <a:schemeClr val="accent6"/>
              </a:gs>
              <a:gs pos="100000">
                <a:schemeClr val="accent5"/>
              </a:gs>
            </a:gsLst>
            <a:lin ang="5400000" scaled="1"/>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36"/>
          <p:cNvSpPr>
            <a:spLocks noChangeAspect="1"/>
          </p:cNvSpPr>
          <p:nvPr/>
        </p:nvSpPr>
        <p:spPr>
          <a:xfrm flipH="1">
            <a:off x="3809955" y="1212278"/>
            <a:ext cx="2239781" cy="600164"/>
          </a:xfrm>
          <a:prstGeom prst="rect">
            <a:avLst/>
          </a:prstGeom>
          <a:noFill/>
          <a:ln>
            <a:noFill/>
          </a:ln>
          <a:effectLst/>
        </p:spPr>
        <p:txBody>
          <a:bodyPr wrap="square">
            <a:spAutoFit/>
          </a:bodyPr>
          <a:lstStyle/>
          <a:p>
            <a:pPr algn="ctr"/>
            <a:r>
              <a:rPr lang="he-IL" b="1" kern="0" dirty="0">
                <a:solidFill>
                  <a:schemeClr val="bg1"/>
                </a:solidFill>
                <a:effectLst>
                  <a:outerShdw blurRad="50800" dist="38100" dir="2700000" algn="tl" rotWithShape="0">
                    <a:prstClr val="black">
                      <a:alpha val="40000"/>
                    </a:prstClr>
                  </a:outerShdw>
                </a:effectLst>
                <a:ea typeface="굴림" charset="-127"/>
              </a:rPr>
              <a:t>1- הופעה חיצונית: </a:t>
            </a:r>
          </a:p>
          <a:p>
            <a:pPr algn="ctr"/>
            <a:endParaRPr lang="he-IL" sz="1500" b="1" kern="0" dirty="0">
              <a:solidFill>
                <a:schemeClr val="bg1"/>
              </a:solidFill>
              <a:effectLst>
                <a:outerShdw blurRad="50800" dist="38100" dir="2700000" algn="tl" rotWithShape="0">
                  <a:prstClr val="black">
                    <a:alpha val="40000"/>
                  </a:prstClr>
                </a:outerShdw>
              </a:effectLst>
              <a:ea typeface="굴림" charset="-127"/>
            </a:endParaRPr>
          </a:p>
        </p:txBody>
      </p:sp>
      <p:sp>
        <p:nvSpPr>
          <p:cNvPr id="3" name="Rectangle 34"/>
          <p:cNvSpPr/>
          <p:nvPr/>
        </p:nvSpPr>
        <p:spPr>
          <a:xfrm>
            <a:off x="3052175" y="1615432"/>
            <a:ext cx="3768150" cy="1815882"/>
          </a:xfrm>
          <a:prstGeom prst="rect">
            <a:avLst/>
          </a:prstGeom>
        </p:spPr>
        <p:txBody>
          <a:bodyPr wrap="square">
            <a:spAutoFit/>
          </a:bodyPr>
          <a:lstStyle/>
          <a:p>
            <a:pPr marL="285750" indent="-285750" algn="r" rtl="1" fontAlgn="auto">
              <a:spcBef>
                <a:spcPts val="0"/>
              </a:spcBef>
              <a:spcAft>
                <a:spcPts val="0"/>
              </a:spcAft>
              <a:buFont typeface="Wingdings" panose="05000000000000000000" pitchFamily="2" charset="2"/>
              <a:buChar char="§"/>
              <a:defRPr/>
            </a:pPr>
            <a:r>
              <a:rPr lang="he-IL" altLang="ko-KR" sz="1400" kern="0" dirty="0">
                <a:solidFill>
                  <a:schemeClr val="tx1">
                    <a:lumMod val="50000"/>
                  </a:schemeClr>
                </a:solidFill>
                <a:latin typeface="+mn-lt"/>
                <a:ea typeface="굴림" charset="-127"/>
              </a:rPr>
              <a:t>ניקיון אישי ירוד מאוד</a:t>
            </a:r>
          </a:p>
          <a:p>
            <a:pPr marL="285750" indent="-285750" algn="r" rtl="1" fontAlgn="auto">
              <a:spcBef>
                <a:spcPts val="0"/>
              </a:spcBef>
              <a:spcAft>
                <a:spcPts val="0"/>
              </a:spcAft>
              <a:buFont typeface="Wingdings" panose="05000000000000000000" pitchFamily="2" charset="2"/>
              <a:buChar char="§"/>
              <a:defRPr/>
            </a:pPr>
            <a:r>
              <a:rPr lang="he-IL" altLang="ko-KR" sz="1400" kern="0" dirty="0">
                <a:solidFill>
                  <a:schemeClr val="tx1">
                    <a:lumMod val="50000"/>
                  </a:schemeClr>
                </a:solidFill>
                <a:latin typeface="+mn-lt"/>
                <a:ea typeface="굴림" charset="-127"/>
              </a:rPr>
              <a:t>בגדים וגוף מלוכלכים או מדיפים ריח רע באופן קבוע</a:t>
            </a:r>
          </a:p>
          <a:p>
            <a:pPr marL="285750" indent="-285750" algn="r" rtl="1" fontAlgn="auto">
              <a:spcBef>
                <a:spcPts val="0"/>
              </a:spcBef>
              <a:spcAft>
                <a:spcPts val="0"/>
              </a:spcAft>
              <a:buFont typeface="Wingdings" panose="05000000000000000000" pitchFamily="2" charset="2"/>
              <a:buChar char="§"/>
              <a:defRPr/>
            </a:pPr>
            <a:r>
              <a:rPr lang="he-IL" altLang="ko-KR" sz="1400" kern="0" dirty="0">
                <a:solidFill>
                  <a:schemeClr val="tx1">
                    <a:lumMod val="50000"/>
                  </a:schemeClr>
                </a:solidFill>
                <a:latin typeface="+mn-lt"/>
                <a:ea typeface="굴림" charset="-127"/>
              </a:rPr>
              <a:t>הבגדים אינם מתאימים לעונת השנה ואינם מוחלפים</a:t>
            </a:r>
          </a:p>
          <a:p>
            <a:pPr marL="285750" indent="-285750" algn="r" rtl="1" fontAlgn="auto">
              <a:spcBef>
                <a:spcPts val="0"/>
              </a:spcBef>
              <a:spcAft>
                <a:spcPts val="0"/>
              </a:spcAft>
              <a:buFont typeface="Wingdings" panose="05000000000000000000" pitchFamily="2" charset="2"/>
              <a:buChar char="§"/>
              <a:defRPr/>
            </a:pPr>
            <a:endParaRPr lang="he-IL" altLang="ko-KR" sz="1400" kern="0" dirty="0">
              <a:solidFill>
                <a:schemeClr val="tx1">
                  <a:lumMod val="50000"/>
                </a:schemeClr>
              </a:solidFill>
              <a:latin typeface="+mn-lt"/>
              <a:ea typeface="굴림" charset="-127"/>
            </a:endParaRPr>
          </a:p>
          <a:p>
            <a:pPr marL="285750" indent="-285750" algn="r" rtl="1" fontAlgn="auto">
              <a:spcBef>
                <a:spcPts val="0"/>
              </a:spcBef>
              <a:spcAft>
                <a:spcPts val="0"/>
              </a:spcAft>
              <a:buFont typeface="Wingdings" panose="05000000000000000000" pitchFamily="2" charset="2"/>
              <a:buChar char="§"/>
              <a:defRPr/>
            </a:pPr>
            <a:endParaRPr lang="he-IL" altLang="ko-KR" sz="1400" kern="0" dirty="0">
              <a:solidFill>
                <a:schemeClr val="tx1">
                  <a:lumMod val="50000"/>
                </a:schemeClr>
              </a:solidFill>
              <a:latin typeface="+mn-lt"/>
              <a:ea typeface="굴림" charset="-127"/>
              <a:cs typeface="Arial" pitchFamily="34" charset="0"/>
            </a:endParaRPr>
          </a:p>
          <a:p>
            <a:pPr marL="285750" indent="-285750" algn="r" rtl="1" fontAlgn="auto">
              <a:spcBef>
                <a:spcPts val="0"/>
              </a:spcBef>
              <a:spcAft>
                <a:spcPts val="0"/>
              </a:spcAft>
              <a:buFont typeface="Wingdings" panose="05000000000000000000" pitchFamily="2" charset="2"/>
              <a:buChar char="§"/>
              <a:defRPr/>
            </a:pPr>
            <a:endParaRPr lang="en-US" altLang="ko-KR" sz="1400" kern="0" dirty="0">
              <a:solidFill>
                <a:schemeClr val="tx1">
                  <a:lumMod val="50000"/>
                </a:schemeClr>
              </a:solidFill>
              <a:latin typeface="+mn-lt"/>
              <a:ea typeface="굴림" charset="-127"/>
              <a:cs typeface="Arial" pitchFamily="34" charset="0"/>
            </a:endParaRPr>
          </a:p>
        </p:txBody>
      </p:sp>
      <p:sp>
        <p:nvSpPr>
          <p:cNvPr id="9" name="Rectangle 34"/>
          <p:cNvSpPr/>
          <p:nvPr/>
        </p:nvSpPr>
        <p:spPr>
          <a:xfrm>
            <a:off x="3052175" y="3048000"/>
            <a:ext cx="3748570" cy="2246769"/>
          </a:xfrm>
          <a:prstGeom prst="rect">
            <a:avLst/>
          </a:prstGeom>
        </p:spPr>
        <p:txBody>
          <a:bodyPr wrap="square">
            <a:spAutoFit/>
          </a:bodyPr>
          <a:lstStyle/>
          <a:p>
            <a:pPr algn="r" rtl="1" fontAlgn="auto">
              <a:spcBef>
                <a:spcPts val="0"/>
              </a:spcBef>
              <a:spcAft>
                <a:spcPts val="0"/>
              </a:spcAft>
              <a:defRPr/>
            </a:pPr>
            <a:r>
              <a:rPr lang="he-IL" altLang="ko-KR" sz="1400" b="1" kern="0" dirty="0">
                <a:solidFill>
                  <a:schemeClr val="tx1">
                    <a:lumMod val="50000"/>
                  </a:schemeClr>
                </a:solidFill>
                <a:latin typeface="+mn-lt"/>
                <a:ea typeface="굴림" charset="-127"/>
              </a:rPr>
              <a:t>בגיל ההתבגרות בנוסף:</a:t>
            </a:r>
          </a:p>
          <a:p>
            <a:pPr marL="285750" indent="-285750" algn="r" rtl="1" fontAlgn="auto">
              <a:spcBef>
                <a:spcPts val="0"/>
              </a:spcBef>
              <a:spcAft>
                <a:spcPts val="0"/>
              </a:spcAft>
              <a:buFont typeface="Arial" panose="020B0604020202020204" pitchFamily="34" charset="0"/>
              <a:buChar char="•"/>
              <a:defRPr/>
            </a:pPr>
            <a:endParaRPr lang="he-IL" altLang="ko-KR" sz="1400" kern="0" dirty="0">
              <a:solidFill>
                <a:schemeClr val="tx1">
                  <a:lumMod val="50000"/>
                </a:schemeClr>
              </a:solidFill>
              <a:latin typeface="+mn-lt"/>
              <a:ea typeface="굴림" charset="-127"/>
            </a:endParaRPr>
          </a:p>
          <a:p>
            <a:pPr marL="285750" indent="-285750" algn="r" rtl="1" fontAlgn="auto">
              <a:spcBef>
                <a:spcPts val="0"/>
              </a:spcBef>
              <a:spcAft>
                <a:spcPts val="0"/>
              </a:spcAft>
              <a:buFont typeface="Wingdings" panose="05000000000000000000" pitchFamily="2" charset="2"/>
              <a:buChar char="§"/>
              <a:defRPr/>
            </a:pPr>
            <a:r>
              <a:rPr lang="he-IL" altLang="ko-KR" sz="1400" kern="0" dirty="0">
                <a:solidFill>
                  <a:schemeClr val="tx1">
                    <a:lumMod val="50000"/>
                  </a:schemeClr>
                </a:solidFill>
                <a:latin typeface="+mn-lt"/>
                <a:ea typeface="굴림" charset="-127"/>
              </a:rPr>
              <a:t>מגיע עם בגדים שאינם תואמים למבנה גופו</a:t>
            </a:r>
          </a:p>
          <a:p>
            <a:pPr marL="285750" indent="-285750" algn="r" rtl="1" fontAlgn="auto">
              <a:spcBef>
                <a:spcPts val="0"/>
              </a:spcBef>
              <a:spcAft>
                <a:spcPts val="0"/>
              </a:spcAft>
              <a:buFont typeface="Wingdings" panose="05000000000000000000" pitchFamily="2" charset="2"/>
              <a:buChar char="§"/>
              <a:defRPr/>
            </a:pPr>
            <a:r>
              <a:rPr lang="he-IL" altLang="ko-KR" sz="1400" kern="0" dirty="0">
                <a:solidFill>
                  <a:schemeClr val="tx1">
                    <a:lumMod val="50000"/>
                  </a:schemeClr>
                </a:solidFill>
                <a:latin typeface="+mn-lt"/>
                <a:ea typeface="굴림" charset="-127"/>
              </a:rPr>
              <a:t>מגיע עם מותגים ובגדים יקרי ערך כשידוע שהמשפחה דלת אמצעים. </a:t>
            </a:r>
          </a:p>
          <a:p>
            <a:pPr marL="285750" indent="-285750" algn="r" rtl="1" fontAlgn="auto">
              <a:spcBef>
                <a:spcPts val="0"/>
              </a:spcBef>
              <a:spcAft>
                <a:spcPts val="0"/>
              </a:spcAft>
              <a:buFont typeface="Wingdings" panose="05000000000000000000" pitchFamily="2" charset="2"/>
              <a:buChar char="§"/>
              <a:defRPr/>
            </a:pPr>
            <a:endParaRPr lang="he-IL" altLang="ko-KR" sz="1400" kern="0" dirty="0">
              <a:solidFill>
                <a:schemeClr val="tx1">
                  <a:lumMod val="50000"/>
                </a:schemeClr>
              </a:solidFill>
              <a:latin typeface="+mn-lt"/>
              <a:ea typeface="굴림" charset="-127"/>
            </a:endParaRPr>
          </a:p>
          <a:p>
            <a:pPr marL="285750" indent="-285750" algn="r" rtl="1" fontAlgn="auto">
              <a:spcBef>
                <a:spcPts val="0"/>
              </a:spcBef>
              <a:spcAft>
                <a:spcPts val="0"/>
              </a:spcAft>
              <a:buFont typeface="Wingdings" panose="05000000000000000000" pitchFamily="2" charset="2"/>
              <a:buChar char="§"/>
              <a:defRPr/>
            </a:pPr>
            <a:r>
              <a:rPr lang="he-IL" altLang="ko-KR" sz="1400" kern="0" dirty="0">
                <a:solidFill>
                  <a:schemeClr val="accent6"/>
                </a:solidFill>
                <a:latin typeface="+mn-lt"/>
                <a:ea typeface="굴림" charset="-127"/>
              </a:rPr>
              <a:t>הערה:</a:t>
            </a:r>
            <a:r>
              <a:rPr lang="he-IL" altLang="ko-KR" sz="1400" kern="0" dirty="0">
                <a:solidFill>
                  <a:schemeClr val="tx1">
                    <a:lumMod val="50000"/>
                  </a:schemeClr>
                </a:solidFill>
                <a:latin typeface="+mn-lt"/>
                <a:ea typeface="굴림" charset="-127"/>
              </a:rPr>
              <a:t> בגיל זה יש השפעה של אופנה וסגנונות לבוש שונים. יש לשים לב שלא מדובר בתופעה אפנתית אלא בהופעה מוזנחת ומרושלת באופן מיוחד</a:t>
            </a:r>
            <a:endParaRPr lang="en-US" altLang="ko-KR" sz="1400" kern="0" dirty="0">
              <a:solidFill>
                <a:schemeClr val="tx1">
                  <a:lumMod val="50000"/>
                </a:schemeClr>
              </a:solidFill>
              <a:latin typeface="+mn-lt"/>
              <a:ea typeface="굴림" charset="-127"/>
              <a:cs typeface="Arial" pitchFamily="34" charset="0"/>
            </a:endParaRPr>
          </a:p>
        </p:txBody>
      </p:sp>
    </p:spTree>
    <p:extLst>
      <p:ext uri="{BB962C8B-B14F-4D97-AF65-F5344CB8AC3E}">
        <p14:creationId xmlns:p14="http://schemas.microsoft.com/office/powerpoint/2010/main" xmlns="" val="15512235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86"/>
          <p:cNvSpPr/>
          <p:nvPr/>
        </p:nvSpPr>
        <p:spPr>
          <a:xfrm>
            <a:off x="774700" y="1371600"/>
            <a:ext cx="7687733" cy="38164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171450" indent="-171450" algn="r" rtl="1">
              <a:buFont typeface="Arial" panose="020B0604020202020204" pitchFamily="34" charset="0"/>
              <a:buChar char="•"/>
            </a:pPr>
            <a:r>
              <a:rPr lang="he-IL" sz="1200" dirty="0">
                <a:latin typeface="+mj-lt"/>
              </a:rPr>
              <a:t> </a:t>
            </a:r>
            <a:r>
              <a:rPr lang="he-IL" sz="1400" dirty="0">
                <a:latin typeface="+mj-lt"/>
              </a:rPr>
              <a:t>רזה ביותר או סובל ממשקל יתר קיצוני. </a:t>
            </a:r>
          </a:p>
          <a:p>
            <a:pPr marL="171450" indent="-171450" algn="r" rtl="1">
              <a:buFont typeface="Arial" panose="020B0604020202020204" pitchFamily="34" charset="0"/>
              <a:buChar char="•"/>
            </a:pPr>
            <a:r>
              <a:rPr lang="he-IL" sz="1400" dirty="0">
                <a:latin typeface="+mj-lt"/>
              </a:rPr>
              <a:t>מגלה רעב או חוסר תאבון כרוניים.</a:t>
            </a:r>
          </a:p>
          <a:p>
            <a:pPr marL="285750" indent="-285750" algn="r" rtl="1">
              <a:buFont typeface="Arial" panose="020B0604020202020204" pitchFamily="34" charset="0"/>
              <a:buChar char="•"/>
            </a:pPr>
            <a:r>
              <a:rPr lang="he-IL" sz="1400" dirty="0">
                <a:latin typeface="+mj-lt"/>
              </a:rPr>
              <a:t>חולה לעיתים קרובות ונראה שאינו מקבל טיפול רפואי הולם </a:t>
            </a:r>
          </a:p>
          <a:p>
            <a:pPr marL="285750" indent="-285750" algn="r" rtl="1">
              <a:buFont typeface="Arial" panose="020B0604020202020204" pitchFamily="34" charset="0"/>
              <a:buChar char="•"/>
            </a:pPr>
            <a:r>
              <a:rPr lang="he-IL" sz="1400" dirty="0">
                <a:latin typeface="+mj-lt"/>
              </a:rPr>
              <a:t>שאינו מקבל עזרים רפואיים הנחוצים לו כגון מכשירי שמיעה, משקפיים, עזרי הליכה </a:t>
            </a:r>
          </a:p>
          <a:p>
            <a:pPr marL="285750" indent="-285750" algn="r" rtl="1">
              <a:buFont typeface="Arial" panose="020B0604020202020204" pitchFamily="34" charset="0"/>
              <a:buChar char="•"/>
            </a:pPr>
            <a:r>
              <a:rPr lang="he-IL" sz="1400" dirty="0">
                <a:latin typeface="+mj-lt"/>
              </a:rPr>
              <a:t>מגלה עייפות תמידית</a:t>
            </a:r>
          </a:p>
          <a:p>
            <a:pPr marL="285750" indent="-285750" algn="r" rtl="1">
              <a:buFont typeface="Arial" panose="020B0604020202020204" pitchFamily="34" charset="0"/>
              <a:buChar char="•"/>
            </a:pPr>
            <a:r>
              <a:rPr lang="he-IL" sz="1400" dirty="0">
                <a:latin typeface="+mj-lt"/>
              </a:rPr>
              <a:t>בעל עור חיוור מאד, </a:t>
            </a:r>
          </a:p>
          <a:p>
            <a:pPr marL="285750" indent="-285750" algn="r" rtl="1">
              <a:buFont typeface="Arial" panose="020B0604020202020204" pitchFamily="34" charset="0"/>
              <a:buChar char="•"/>
            </a:pPr>
            <a:r>
              <a:rPr lang="he-IL" sz="1400" dirty="0">
                <a:latin typeface="+mj-lt"/>
              </a:rPr>
              <a:t>סימני כוויות או נשיכות, </a:t>
            </a:r>
          </a:p>
          <a:p>
            <a:pPr marL="285750" indent="-285750" algn="r" rtl="1">
              <a:buFont typeface="Arial" panose="020B0604020202020204" pitchFamily="34" charset="0"/>
              <a:buChar char="•"/>
            </a:pPr>
            <a:r>
              <a:rPr lang="he-IL" sz="1400" dirty="0">
                <a:latin typeface="+mj-lt"/>
              </a:rPr>
              <a:t>סימנים כהים תחת העיניים</a:t>
            </a:r>
          </a:p>
          <a:p>
            <a:pPr marL="285750" indent="-285750" algn="r" rtl="1">
              <a:buFont typeface="Arial" panose="020B0604020202020204" pitchFamily="34" charset="0"/>
              <a:buChar char="•"/>
            </a:pPr>
            <a:r>
              <a:rPr lang="he-IL" sz="1400" dirty="0">
                <a:latin typeface="+mj-lt"/>
              </a:rPr>
              <a:t>זיהומים של פצעים שאינם מטופלים</a:t>
            </a:r>
          </a:p>
          <a:p>
            <a:pPr marL="285750" indent="-285750" algn="r" rtl="1">
              <a:buFont typeface="Arial" panose="020B0604020202020204" pitchFamily="34" charset="0"/>
              <a:buChar char="•"/>
            </a:pPr>
            <a:r>
              <a:rPr lang="he-IL" sz="1400" dirty="0">
                <a:latin typeface="+mj-lt"/>
              </a:rPr>
              <a:t>חבורות או שטפי דם בצבעים שונים</a:t>
            </a:r>
          </a:p>
          <a:p>
            <a:pPr marL="285750" indent="-285750" algn="r" rtl="1">
              <a:buFont typeface="Arial" panose="020B0604020202020204" pitchFamily="34" charset="0"/>
              <a:buChar char="•"/>
            </a:pPr>
            <a:r>
              <a:rPr lang="he-IL" sz="1400" dirty="0">
                <a:latin typeface="+mj-lt"/>
              </a:rPr>
              <a:t> פציעות כגון שפה פצועה או נפוחה, חבורות או חתכים באזור הצוואר. </a:t>
            </a:r>
          </a:p>
          <a:p>
            <a:pPr marL="285750" indent="-285750" algn="r" rtl="1">
              <a:buFont typeface="Arial" panose="020B0604020202020204" pitchFamily="34" charset="0"/>
              <a:buChar char="•"/>
            </a:pPr>
            <a:r>
              <a:rPr lang="he-IL" sz="1400" dirty="0">
                <a:latin typeface="+mj-lt"/>
              </a:rPr>
              <a:t>סימני טשטוש המלווים בהכאות</a:t>
            </a:r>
          </a:p>
          <a:p>
            <a:pPr marL="285750" indent="-285750" algn="r" rtl="1">
              <a:buFont typeface="Arial" panose="020B0604020202020204" pitchFamily="34" charset="0"/>
              <a:buChar char="•"/>
            </a:pPr>
            <a:r>
              <a:rPr lang="he-IL" sz="1400" dirty="0">
                <a:latin typeface="+mj-lt"/>
              </a:rPr>
              <a:t>קשיים בהליכה או ישיבה</a:t>
            </a:r>
          </a:p>
          <a:p>
            <a:pPr marL="285750" indent="-285750" algn="r" rtl="1">
              <a:buFont typeface="Arial" panose="020B0604020202020204" pitchFamily="34" charset="0"/>
              <a:buChar char="•"/>
            </a:pPr>
            <a:r>
              <a:rPr lang="he-IL" sz="1400" dirty="0">
                <a:latin typeface="+mj-lt"/>
              </a:rPr>
              <a:t>תלונות על כאב או גירוי בישבן או באבר המין בגיל ההתבגרות יתכנו יותר תלונות על כאבי ראש, כאבי בטן או תחושת אי נוחות בגוף</a:t>
            </a:r>
          </a:p>
          <a:p>
            <a:pPr marL="285750" indent="-285750" algn="r" rtl="1">
              <a:buFont typeface="Arial" panose="020B0604020202020204" pitchFamily="34" charset="0"/>
              <a:buChar char="•"/>
            </a:pPr>
            <a:r>
              <a:rPr lang="he-IL" sz="1400" dirty="0">
                <a:latin typeface="+mj-lt"/>
              </a:rPr>
              <a:t>בחילות וסחרחורות אצל בנות  /   הריון.</a:t>
            </a:r>
          </a:p>
          <a:p>
            <a:pPr algn="r" rtl="1"/>
            <a:endParaRPr lang="he-IL" dirty="0">
              <a:latin typeface="+mj-lt"/>
            </a:endParaRPr>
          </a:p>
        </p:txBody>
      </p:sp>
      <p:sp>
        <p:nvSpPr>
          <p:cNvPr id="10" name="Round Same Side Corner Rectangle 32"/>
          <p:cNvSpPr>
            <a:spLocks noChangeAspect="1"/>
          </p:cNvSpPr>
          <p:nvPr/>
        </p:nvSpPr>
        <p:spPr>
          <a:xfrm>
            <a:off x="774701" y="932990"/>
            <a:ext cx="7687732" cy="438610"/>
          </a:xfrm>
          <a:prstGeom prst="round2SameRect">
            <a:avLst>
              <a:gd name="adj1" fmla="val 34009"/>
              <a:gd name="adj2" fmla="val 0"/>
            </a:avLst>
          </a:prstGeom>
          <a:gradFill flip="none" rotWithShape="1">
            <a:gsLst>
              <a:gs pos="8000">
                <a:schemeClr val="accent6"/>
              </a:gs>
              <a:gs pos="100000">
                <a:schemeClr val="accent5"/>
              </a:gs>
            </a:gsLst>
            <a:lin ang="5400000" scaled="1"/>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3285066" y="1002268"/>
            <a:ext cx="2667000" cy="369332"/>
          </a:xfrm>
          <a:prstGeom prst="rect">
            <a:avLst/>
          </a:prstGeom>
          <a:noFill/>
        </p:spPr>
        <p:txBody>
          <a:bodyPr wrap="square" rtlCol="1">
            <a:spAutoFit/>
          </a:bodyPr>
          <a:lstStyle/>
          <a:p>
            <a:pPr algn="ctr"/>
            <a:r>
              <a:rPr lang="he-IL" b="1" dirty="0">
                <a:solidFill>
                  <a:schemeClr val="bg1"/>
                </a:solidFill>
              </a:rPr>
              <a:t>2- מצב גופני</a:t>
            </a:r>
          </a:p>
        </p:txBody>
      </p:sp>
      <p:sp>
        <p:nvSpPr>
          <p:cNvPr id="13" name="AutoShape 64"/>
          <p:cNvSpPr>
            <a:spLocks noChangeArrowheads="1"/>
          </p:cNvSpPr>
          <p:nvPr/>
        </p:nvSpPr>
        <p:spPr bwMode="gray">
          <a:xfrm>
            <a:off x="1295400" y="53229"/>
            <a:ext cx="6400800" cy="6096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he-IL" sz="2800" b="1" dirty="0"/>
              <a:t>סימני איתור אופייניים</a:t>
            </a:r>
          </a:p>
        </p:txBody>
      </p:sp>
    </p:spTree>
    <p:extLst>
      <p:ext uri="{BB962C8B-B14F-4D97-AF65-F5344CB8AC3E}">
        <p14:creationId xmlns:p14="http://schemas.microsoft.com/office/powerpoint/2010/main" xmlns="" val="3172590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AutoShape 64"/>
          <p:cNvSpPr>
            <a:spLocks noChangeArrowheads="1"/>
          </p:cNvSpPr>
          <p:nvPr/>
        </p:nvSpPr>
        <p:spPr bwMode="gray">
          <a:xfrm>
            <a:off x="990600" y="329277"/>
            <a:ext cx="7239000" cy="6096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endParaRPr lang="he-IL" sz="2800" b="1" dirty="0"/>
          </a:p>
        </p:txBody>
      </p:sp>
      <p:sp>
        <p:nvSpPr>
          <p:cNvPr id="119" name="AutoShape 64"/>
          <p:cNvSpPr>
            <a:spLocks noChangeArrowheads="1"/>
          </p:cNvSpPr>
          <p:nvPr/>
        </p:nvSpPr>
        <p:spPr bwMode="gray">
          <a:xfrm>
            <a:off x="6139700" y="4871629"/>
            <a:ext cx="1350953" cy="4572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endParaRPr lang="en-US" sz="1300" b="1" i="1" dirty="0">
              <a:solidFill>
                <a:schemeClr val="bg1"/>
              </a:solidFill>
            </a:endParaRPr>
          </a:p>
        </p:txBody>
      </p:sp>
      <p:sp>
        <p:nvSpPr>
          <p:cNvPr id="5" name="TextBox 4"/>
          <p:cNvSpPr txBox="1"/>
          <p:nvPr/>
        </p:nvSpPr>
        <p:spPr>
          <a:xfrm>
            <a:off x="1219201" y="2057400"/>
            <a:ext cx="6271452" cy="2954655"/>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wrap="square" rtlCol="1">
            <a:spAutoFit/>
          </a:bodyPr>
          <a:lstStyle/>
          <a:p>
            <a:pPr algn="r" rtl="1"/>
            <a:endParaRPr lang="he-IL" sz="1600" dirty="0"/>
          </a:p>
          <a:p>
            <a:pPr algn="r" rtl="1"/>
            <a:r>
              <a:rPr lang="he-IL" sz="1400" dirty="0"/>
              <a:t>סימנים לדוגמא:</a:t>
            </a:r>
          </a:p>
          <a:p>
            <a:pPr algn="r" rtl="1"/>
            <a:r>
              <a:rPr lang="he-IL" sz="1400" dirty="0"/>
              <a:t>הדרדרות קיצונית ופתאומית בלימודים ללא סיבה ברורה</a:t>
            </a:r>
          </a:p>
          <a:p>
            <a:pPr algn="r" rtl="1"/>
            <a:r>
              <a:rPr lang="he-IL" sz="1400" dirty="0"/>
              <a:t> קושי מפתיע בביטוי מילולי שוטף</a:t>
            </a:r>
          </a:p>
          <a:p>
            <a:pPr algn="r" rtl="1"/>
            <a:r>
              <a:rPr lang="he-IL" sz="1400" dirty="0"/>
              <a:t>תהליך החשיבה מבולבל ולא מאורגן </a:t>
            </a:r>
          </a:p>
          <a:p>
            <a:pPr algn="r" rtl="1"/>
            <a:r>
              <a:rPr lang="he-IL" sz="1400" dirty="0"/>
              <a:t>קושי בריכוז </a:t>
            </a:r>
          </a:p>
          <a:p>
            <a:pPr algn="r" rtl="1"/>
            <a:r>
              <a:rPr lang="he-IL" sz="1400" dirty="0"/>
              <a:t>קושי לרכוש מיומנויות למידה בהתאם לגילו  </a:t>
            </a:r>
          </a:p>
          <a:p>
            <a:pPr algn="r" rtl="1"/>
            <a:r>
              <a:rPr lang="he-IL" sz="1400" dirty="0"/>
              <a:t>מוטיבציה נמוכה או ירידה במוטיבציה למרות יכולת לימודית טובה</a:t>
            </a:r>
          </a:p>
          <a:p>
            <a:pPr algn="r" rtl="1"/>
            <a:r>
              <a:rPr lang="he-IL" sz="1400" dirty="0"/>
              <a:t>חוש הזמן פגוע</a:t>
            </a:r>
          </a:p>
          <a:p>
            <a:pPr algn="r" rtl="1"/>
            <a:r>
              <a:rPr lang="he-IL" sz="1400" dirty="0"/>
              <a:t>רתיעה מלמידה של נושאים חדשים </a:t>
            </a:r>
          </a:p>
          <a:p>
            <a:pPr algn="r" rtl="1"/>
            <a:r>
              <a:rPr lang="he-IL" sz="1400" dirty="0"/>
              <a:t>קושי בתכנון קדימה</a:t>
            </a:r>
          </a:p>
          <a:p>
            <a:pPr algn="r" rtl="1"/>
            <a:r>
              <a:rPr lang="he-IL" sz="1400" dirty="0">
                <a:solidFill>
                  <a:srgbClr val="C00000"/>
                </a:solidFill>
              </a:rPr>
              <a:t>**</a:t>
            </a:r>
            <a:r>
              <a:rPr lang="he-IL" sz="1400" dirty="0"/>
              <a:t> סממנים אלה יעידו על קושי לאחר שנשללו גורמים אחרים כגון : לקויות למידה, עיכוב התפתחותי, שפתי הפרעות קשב וכד</a:t>
            </a:r>
            <a:r>
              <a:rPr lang="he-IL" sz="1600" dirty="0"/>
              <a:t>'</a:t>
            </a:r>
          </a:p>
        </p:txBody>
      </p:sp>
      <p:sp>
        <p:nvSpPr>
          <p:cNvPr id="18" name="Round Same Side Corner Rectangle 32"/>
          <p:cNvSpPr>
            <a:spLocks noChangeAspect="1"/>
          </p:cNvSpPr>
          <p:nvPr/>
        </p:nvSpPr>
        <p:spPr>
          <a:xfrm>
            <a:off x="1219201" y="1524001"/>
            <a:ext cx="6271452" cy="533400"/>
          </a:xfrm>
          <a:prstGeom prst="round2SameRect">
            <a:avLst>
              <a:gd name="adj1" fmla="val 34009"/>
              <a:gd name="adj2" fmla="val 0"/>
            </a:avLst>
          </a:prstGeom>
          <a:gradFill flip="none" rotWithShape="1">
            <a:gsLst>
              <a:gs pos="8000">
                <a:schemeClr val="accent6"/>
              </a:gs>
              <a:gs pos="100000">
                <a:schemeClr val="accent5"/>
              </a:gs>
            </a:gsLst>
            <a:lin ang="5400000" scaled="1"/>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3200400" y="1705741"/>
            <a:ext cx="3091700" cy="646331"/>
          </a:xfrm>
          <a:prstGeom prst="rect">
            <a:avLst/>
          </a:prstGeom>
          <a:noFill/>
        </p:spPr>
        <p:txBody>
          <a:bodyPr wrap="square" rtlCol="1">
            <a:spAutoFit/>
          </a:bodyPr>
          <a:lstStyle/>
          <a:p>
            <a:r>
              <a:rPr lang="he-IL" b="1" dirty="0">
                <a:solidFill>
                  <a:schemeClr val="bg1"/>
                </a:solidFill>
              </a:rPr>
              <a:t>3- יכולת קוגניטיבית ומצב לימודי</a:t>
            </a:r>
          </a:p>
        </p:txBody>
      </p:sp>
      <p:sp>
        <p:nvSpPr>
          <p:cNvPr id="22" name="AutoShape 64"/>
          <p:cNvSpPr>
            <a:spLocks noChangeArrowheads="1"/>
          </p:cNvSpPr>
          <p:nvPr/>
        </p:nvSpPr>
        <p:spPr bwMode="gray">
          <a:xfrm>
            <a:off x="1371600" y="171450"/>
            <a:ext cx="6400800" cy="6096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he-IL" sz="2800" b="1" dirty="0"/>
              <a:t>סימני איתור אופייניים</a:t>
            </a:r>
          </a:p>
        </p:txBody>
      </p:sp>
    </p:spTree>
    <p:extLst>
      <p:ext uri="{BB962C8B-B14F-4D97-AF65-F5344CB8AC3E}">
        <p14:creationId xmlns:p14="http://schemas.microsoft.com/office/powerpoint/2010/main" xmlns="" val="7371975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AutoShape 64"/>
          <p:cNvSpPr>
            <a:spLocks noChangeArrowheads="1"/>
          </p:cNvSpPr>
          <p:nvPr/>
        </p:nvSpPr>
        <p:spPr bwMode="gray">
          <a:xfrm>
            <a:off x="990600" y="329277"/>
            <a:ext cx="7239000" cy="6096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he-IL" sz="2800" b="1" dirty="0"/>
              <a:t>סימני איתור אופייניים</a:t>
            </a:r>
          </a:p>
        </p:txBody>
      </p:sp>
      <p:sp>
        <p:nvSpPr>
          <p:cNvPr id="119" name="AutoShape 64"/>
          <p:cNvSpPr>
            <a:spLocks noChangeArrowheads="1"/>
          </p:cNvSpPr>
          <p:nvPr/>
        </p:nvSpPr>
        <p:spPr bwMode="gray">
          <a:xfrm>
            <a:off x="6139700" y="4871629"/>
            <a:ext cx="1350953" cy="4572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endParaRPr lang="en-US" sz="1300" b="1" i="1" dirty="0">
              <a:solidFill>
                <a:schemeClr val="bg1"/>
              </a:solidFill>
            </a:endParaRPr>
          </a:p>
        </p:txBody>
      </p:sp>
      <p:sp>
        <p:nvSpPr>
          <p:cNvPr id="18" name="TextBox 17"/>
          <p:cNvSpPr txBox="1"/>
          <p:nvPr/>
        </p:nvSpPr>
        <p:spPr>
          <a:xfrm>
            <a:off x="1066800" y="1005695"/>
            <a:ext cx="6705600" cy="4770537"/>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wrap="square" rtlCol="1">
            <a:spAutoFit/>
          </a:bodyPr>
          <a:lstStyle/>
          <a:p>
            <a:pPr algn="r" rtl="1"/>
            <a:endParaRPr lang="he-IL" sz="1600" dirty="0"/>
          </a:p>
          <a:p>
            <a:pPr algn="r" rtl="1"/>
            <a:endParaRPr lang="he-IL" sz="1600" dirty="0"/>
          </a:p>
          <a:p>
            <a:pPr algn="r" rtl="1"/>
            <a:endParaRPr lang="he-IL" sz="1600" dirty="0"/>
          </a:p>
          <a:p>
            <a:pPr algn="r" rtl="1"/>
            <a:endParaRPr lang="he-IL" sz="1600" dirty="0"/>
          </a:p>
          <a:p>
            <a:pPr algn="r" rtl="1"/>
            <a:endParaRPr lang="he-IL" sz="1600" dirty="0"/>
          </a:p>
          <a:p>
            <a:pPr algn="r" rtl="1"/>
            <a:endParaRPr lang="he-IL" sz="1600" dirty="0"/>
          </a:p>
          <a:p>
            <a:pPr algn="r" rtl="1"/>
            <a:endParaRPr lang="he-IL" sz="1600" dirty="0"/>
          </a:p>
          <a:p>
            <a:pPr algn="r" rtl="1"/>
            <a:endParaRPr lang="he-IL" sz="1600" dirty="0"/>
          </a:p>
          <a:p>
            <a:pPr algn="r" rtl="1"/>
            <a:endParaRPr lang="he-IL" sz="1600" dirty="0"/>
          </a:p>
          <a:p>
            <a:pPr algn="r" rtl="1"/>
            <a:endParaRPr lang="he-IL" sz="1600" dirty="0"/>
          </a:p>
          <a:p>
            <a:pPr algn="r" rtl="1"/>
            <a:endParaRPr lang="he-IL" sz="1600" dirty="0"/>
          </a:p>
          <a:p>
            <a:pPr algn="r" rtl="1"/>
            <a:endParaRPr lang="he-IL" sz="1600" dirty="0"/>
          </a:p>
          <a:p>
            <a:pPr algn="r" rtl="1"/>
            <a:endParaRPr lang="he-IL" sz="1600" dirty="0"/>
          </a:p>
          <a:p>
            <a:pPr algn="r" rtl="1"/>
            <a:endParaRPr lang="he-IL" sz="1600" dirty="0"/>
          </a:p>
          <a:p>
            <a:pPr algn="r" rtl="1"/>
            <a:endParaRPr lang="he-IL" sz="1600" dirty="0"/>
          </a:p>
          <a:p>
            <a:pPr algn="r" rtl="1"/>
            <a:endParaRPr lang="he-IL" sz="1600" dirty="0"/>
          </a:p>
          <a:p>
            <a:pPr algn="r" rtl="1"/>
            <a:endParaRPr lang="he-IL" sz="1600" dirty="0"/>
          </a:p>
          <a:p>
            <a:pPr algn="r" rtl="1"/>
            <a:endParaRPr lang="he-IL" sz="1600" dirty="0"/>
          </a:p>
          <a:p>
            <a:pPr algn="r" rtl="1"/>
            <a:endParaRPr lang="he-IL" sz="1600" dirty="0"/>
          </a:p>
        </p:txBody>
      </p:sp>
      <p:sp>
        <p:nvSpPr>
          <p:cNvPr id="5" name="TextBox 4"/>
          <p:cNvSpPr txBox="1"/>
          <p:nvPr/>
        </p:nvSpPr>
        <p:spPr>
          <a:xfrm>
            <a:off x="1953314" y="1828798"/>
            <a:ext cx="5260184" cy="357020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1">
            <a:spAutoFit/>
          </a:bodyPr>
          <a:lstStyle/>
          <a:p>
            <a:pPr marL="285750" indent="-285750" algn="r" rtl="1">
              <a:buFont typeface="Arial" panose="020B0604020202020204" pitchFamily="34" charset="0"/>
              <a:buChar char="•"/>
            </a:pPr>
            <a:r>
              <a:rPr lang="he-IL" sz="1400" dirty="0"/>
              <a:t>שינוי קיצוני במצבו הרגשי של הילד</a:t>
            </a:r>
          </a:p>
          <a:p>
            <a:pPr marL="285750" indent="-285750" algn="r" rtl="1">
              <a:buFont typeface="Arial" panose="020B0604020202020204" pitchFamily="34" charset="0"/>
              <a:buChar char="•"/>
            </a:pPr>
            <a:r>
              <a:rPr lang="he-IL" sz="1400" dirty="0"/>
              <a:t>הילד נראה מפוחד או מאוים, </a:t>
            </a:r>
          </a:p>
          <a:p>
            <a:pPr marL="285750" indent="-285750" algn="r" rtl="1">
              <a:buFont typeface="Arial" panose="020B0604020202020204" pitchFamily="34" charset="0"/>
              <a:buChar char="•"/>
            </a:pPr>
            <a:r>
              <a:rPr lang="he-IL" sz="1400" dirty="0"/>
              <a:t>מתוח או מבולבל, </a:t>
            </a:r>
          </a:p>
          <a:p>
            <a:pPr marL="285750" indent="-285750" algn="r" rtl="1">
              <a:buFont typeface="Arial" panose="020B0604020202020204" pitchFamily="34" charset="0"/>
              <a:buChar char="•"/>
            </a:pPr>
            <a:r>
              <a:rPr lang="he-IL" sz="1400" dirty="0"/>
              <a:t>מודאג או עצוב.</a:t>
            </a:r>
          </a:p>
          <a:p>
            <a:pPr marL="285750" indent="-285750" algn="r" rtl="1">
              <a:buFont typeface="Arial" panose="020B0604020202020204" pitchFamily="34" charset="0"/>
              <a:buChar char="•"/>
            </a:pPr>
            <a:r>
              <a:rPr lang="he-IL" sz="1400" dirty="0"/>
              <a:t>מגלה אדישות, התכנסות, </a:t>
            </a:r>
          </a:p>
          <a:p>
            <a:pPr marL="285750" indent="-285750" algn="r" rtl="1">
              <a:buFont typeface="Arial" panose="020B0604020202020204" pitchFamily="34" charset="0"/>
              <a:buChar char="•"/>
            </a:pPr>
            <a:r>
              <a:rPr lang="he-IL" sz="1400" dirty="0"/>
              <a:t>חוסר תגובה להנאה או כאב  </a:t>
            </a:r>
          </a:p>
          <a:p>
            <a:pPr marL="285750" indent="-285750" algn="r" rtl="1">
              <a:buFont typeface="Arial" panose="020B0604020202020204" pitchFamily="34" charset="0"/>
              <a:buChar char="•"/>
            </a:pPr>
            <a:r>
              <a:rPr lang="he-IL" sz="1400" dirty="0"/>
              <a:t>חוסר הבעה ופסיביות.</a:t>
            </a:r>
          </a:p>
          <a:p>
            <a:pPr marL="285750" indent="-285750" algn="r" rtl="1">
              <a:buFont typeface="Arial" panose="020B0604020202020204" pitchFamily="34" charset="0"/>
              <a:buChar char="•"/>
            </a:pPr>
            <a:r>
              <a:rPr lang="he-IL" sz="1400" dirty="0"/>
              <a:t>מבטא תחושה של חוסר ערך עצמי</a:t>
            </a:r>
          </a:p>
          <a:p>
            <a:pPr marL="285750" indent="-285750" algn="r" rtl="1">
              <a:buFont typeface="Arial" panose="020B0604020202020204" pitchFamily="34" charset="0"/>
              <a:buChar char="•"/>
            </a:pPr>
            <a:r>
              <a:rPr lang="he-IL" sz="1400" dirty="0"/>
              <a:t>מאשים את עצמו בדברים "רעים" שקרו</a:t>
            </a:r>
          </a:p>
          <a:p>
            <a:pPr marL="285750" indent="-285750" algn="r" rtl="1">
              <a:buFont typeface="Arial" panose="020B0604020202020204" pitchFamily="34" charset="0"/>
              <a:buChar char="•"/>
            </a:pPr>
            <a:r>
              <a:rPr lang="he-IL" sz="1400" dirty="0"/>
              <a:t>אינו מרוצה מעבודותיו, קורע או מקלקל אותן. </a:t>
            </a:r>
          </a:p>
          <a:p>
            <a:pPr algn="r" rtl="1"/>
            <a:r>
              <a:rPr lang="he-IL" sz="1400" dirty="0"/>
              <a:t>     בגיל ההתבגרות, בנוסף על אלה:</a:t>
            </a:r>
          </a:p>
          <a:p>
            <a:pPr marL="285750" indent="-285750" algn="r" rtl="1">
              <a:buFont typeface="Arial" panose="020B0604020202020204" pitchFamily="34" charset="0"/>
              <a:buChar char="•"/>
            </a:pPr>
            <a:r>
              <a:rPr lang="he-IL" sz="1400" dirty="0"/>
              <a:t>מביע חוסר שביעות רצון תמידי מהישגיו האישיים וכן קושי בולט לקבל תגובה חיובית על הישגים.</a:t>
            </a:r>
          </a:p>
          <a:p>
            <a:pPr marL="285750" indent="-285750" algn="r" rtl="1">
              <a:buFont typeface="Arial" panose="020B0604020202020204" pitchFamily="34" charset="0"/>
              <a:buChar char="•"/>
            </a:pPr>
            <a:r>
              <a:rPr lang="he-IL" sz="1400" dirty="0"/>
              <a:t>מבטא רצון למות</a:t>
            </a:r>
          </a:p>
          <a:p>
            <a:pPr marL="285750" indent="-285750" algn="r" rtl="1">
              <a:buFont typeface="Arial" panose="020B0604020202020204" pitchFamily="34" charset="0"/>
              <a:buChar char="•"/>
            </a:pPr>
            <a:r>
              <a:rPr lang="he-IL" sz="1400" dirty="0"/>
              <a:t>כעוס ועוין</a:t>
            </a:r>
          </a:p>
          <a:p>
            <a:pPr algn="r" rtl="1"/>
            <a:endParaRPr lang="he-IL" sz="1600" dirty="0"/>
          </a:p>
        </p:txBody>
      </p:sp>
      <p:sp>
        <p:nvSpPr>
          <p:cNvPr id="19" name="Round Same Side Corner Rectangle 32"/>
          <p:cNvSpPr>
            <a:spLocks noChangeAspect="1"/>
          </p:cNvSpPr>
          <p:nvPr/>
        </p:nvSpPr>
        <p:spPr>
          <a:xfrm>
            <a:off x="1066800" y="1005695"/>
            <a:ext cx="6705599" cy="520590"/>
          </a:xfrm>
          <a:prstGeom prst="round2SameRect">
            <a:avLst>
              <a:gd name="adj1" fmla="val 34009"/>
              <a:gd name="adj2" fmla="val 0"/>
            </a:avLst>
          </a:prstGeom>
          <a:gradFill flip="none" rotWithShape="1">
            <a:gsLst>
              <a:gs pos="8000">
                <a:schemeClr val="accent6"/>
              </a:gs>
              <a:gs pos="100000">
                <a:schemeClr val="accent5"/>
              </a:gs>
            </a:gsLst>
            <a:lin ang="5400000" scaled="1"/>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3603397" y="1108332"/>
            <a:ext cx="2514600" cy="369332"/>
          </a:xfrm>
          <a:prstGeom prst="rect">
            <a:avLst/>
          </a:prstGeom>
          <a:noFill/>
        </p:spPr>
        <p:txBody>
          <a:bodyPr wrap="square" rtlCol="1">
            <a:spAutoFit/>
          </a:bodyPr>
          <a:lstStyle/>
          <a:p>
            <a:pPr algn="ctr" fontAlgn="auto">
              <a:spcBef>
                <a:spcPts val="0"/>
              </a:spcBef>
              <a:spcAft>
                <a:spcPts val="0"/>
              </a:spcAft>
              <a:defRPr/>
            </a:pPr>
            <a:r>
              <a:rPr lang="he-IL" b="1" dirty="0">
                <a:solidFill>
                  <a:schemeClr val="bg1"/>
                </a:solidFill>
              </a:rPr>
              <a:t>מצב רגשי</a:t>
            </a:r>
            <a:r>
              <a:rPr lang="en-US" b="1" dirty="0">
                <a:solidFill>
                  <a:schemeClr val="bg1"/>
                </a:solidFill>
              </a:rPr>
              <a:t>- 4</a:t>
            </a:r>
          </a:p>
        </p:txBody>
      </p:sp>
    </p:spTree>
    <p:extLst>
      <p:ext uri="{BB962C8B-B14F-4D97-AF65-F5344CB8AC3E}">
        <p14:creationId xmlns:p14="http://schemas.microsoft.com/office/powerpoint/2010/main" xmlns="" val="33989734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3"/>
          <p:cNvSpPr/>
          <p:nvPr/>
        </p:nvSpPr>
        <p:spPr>
          <a:xfrm>
            <a:off x="1447800" y="1348817"/>
            <a:ext cx="6324600" cy="4899583"/>
          </a:xfrm>
          <a:prstGeom prst="rect">
            <a:avLst/>
          </a:prstGeom>
          <a:gradFill flip="none" rotWithShape="1">
            <a:gsLst>
              <a:gs pos="36000">
                <a:schemeClr val="bg1"/>
              </a:gs>
              <a:gs pos="100000">
                <a:schemeClr val="bg1">
                  <a:lumMod val="85000"/>
                </a:schemeClr>
              </a:gs>
            </a:gsLst>
            <a:lin ang="5400000" scaled="1"/>
            <a:tileRect/>
          </a:gradFill>
          <a:ln w="15875">
            <a:solidFill>
              <a:schemeClr val="tx1">
                <a:lumMod val="60000"/>
                <a:lumOff val="40000"/>
              </a:schemeClr>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utoShape 64"/>
          <p:cNvSpPr>
            <a:spLocks noChangeArrowheads="1"/>
          </p:cNvSpPr>
          <p:nvPr/>
        </p:nvSpPr>
        <p:spPr bwMode="gray">
          <a:xfrm>
            <a:off x="1371600" y="171450"/>
            <a:ext cx="6400800" cy="6096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he-IL" sz="2800" b="1" dirty="0"/>
              <a:t>סימני איתור אופייניים</a:t>
            </a:r>
          </a:p>
        </p:txBody>
      </p:sp>
      <p:sp>
        <p:nvSpPr>
          <p:cNvPr id="22" name="Round Same Side Corner Rectangle 32"/>
          <p:cNvSpPr>
            <a:spLocks noChangeAspect="1"/>
          </p:cNvSpPr>
          <p:nvPr/>
        </p:nvSpPr>
        <p:spPr>
          <a:xfrm>
            <a:off x="1371600" y="1037485"/>
            <a:ext cx="6400800" cy="438610"/>
          </a:xfrm>
          <a:prstGeom prst="round2SameRect">
            <a:avLst>
              <a:gd name="adj1" fmla="val 34009"/>
              <a:gd name="adj2" fmla="val 0"/>
            </a:avLst>
          </a:prstGeom>
          <a:gradFill flip="none" rotWithShape="1">
            <a:gsLst>
              <a:gs pos="8000">
                <a:schemeClr val="accent6"/>
              </a:gs>
              <a:gs pos="100000">
                <a:schemeClr val="accent5"/>
              </a:gs>
            </a:gsLst>
            <a:lin ang="5400000" scaled="1"/>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36"/>
          <p:cNvSpPr>
            <a:spLocks noChangeAspect="1"/>
          </p:cNvSpPr>
          <p:nvPr/>
        </p:nvSpPr>
        <p:spPr>
          <a:xfrm flipH="1">
            <a:off x="2514600" y="1069006"/>
            <a:ext cx="4191000" cy="369332"/>
          </a:xfrm>
          <a:prstGeom prst="rect">
            <a:avLst/>
          </a:prstGeom>
          <a:noFill/>
          <a:ln>
            <a:noFill/>
          </a:ln>
          <a:effectLst/>
        </p:spPr>
        <p:txBody>
          <a:bodyPr wrap="square">
            <a:spAutoFit/>
          </a:bodyPr>
          <a:lstStyle/>
          <a:p>
            <a:pPr algn="ctr" fontAlgn="auto">
              <a:spcBef>
                <a:spcPts val="0"/>
              </a:spcBef>
              <a:spcAft>
                <a:spcPts val="0"/>
              </a:spcAft>
              <a:defRPr/>
            </a:pPr>
            <a:r>
              <a:rPr lang="he-IL" b="1" dirty="0">
                <a:solidFill>
                  <a:schemeClr val="bg1"/>
                </a:solidFill>
              </a:rPr>
              <a:t>5. ביטויים התנהגותיים</a:t>
            </a:r>
          </a:p>
        </p:txBody>
      </p:sp>
      <p:sp>
        <p:nvSpPr>
          <p:cNvPr id="3" name="Rectangle 34"/>
          <p:cNvSpPr/>
          <p:nvPr/>
        </p:nvSpPr>
        <p:spPr>
          <a:xfrm>
            <a:off x="1676400" y="1412492"/>
            <a:ext cx="5791200" cy="5432256"/>
          </a:xfrm>
          <a:prstGeom prst="rect">
            <a:avLst/>
          </a:prstGeom>
        </p:spPr>
        <p:txBody>
          <a:bodyPr wrap="square">
            <a:spAutoFit/>
          </a:bodyPr>
          <a:lstStyle/>
          <a:p>
            <a:pPr marL="285750" indent="-285750" algn="r" rtl="1" fontAlgn="auto">
              <a:spcBef>
                <a:spcPts val="0"/>
              </a:spcBef>
              <a:spcAft>
                <a:spcPts val="0"/>
              </a:spcAft>
              <a:buFont typeface="Wingdings" panose="05000000000000000000" pitchFamily="2" charset="2"/>
              <a:buChar char="§"/>
              <a:defRPr/>
            </a:pPr>
            <a:r>
              <a:rPr lang="he-IL" altLang="ko-KR" sz="1400" kern="0" dirty="0">
                <a:solidFill>
                  <a:schemeClr val="tx1">
                    <a:lumMod val="50000"/>
                  </a:schemeClr>
                </a:solidFill>
                <a:latin typeface="+mn-lt"/>
                <a:ea typeface="굴림" charset="-127"/>
              </a:rPr>
              <a:t>קשיי התנהגות בולטים, תוקפנות, אלימות וחוסר קבלת גבולות. </a:t>
            </a:r>
          </a:p>
          <a:p>
            <a:pPr marL="285750" indent="-285750" algn="r" rtl="1" fontAlgn="auto">
              <a:spcBef>
                <a:spcPts val="0"/>
              </a:spcBef>
              <a:spcAft>
                <a:spcPts val="0"/>
              </a:spcAft>
              <a:buFont typeface="Wingdings" panose="05000000000000000000" pitchFamily="2" charset="2"/>
              <a:buChar char="§"/>
              <a:defRPr/>
            </a:pPr>
            <a:r>
              <a:rPr lang="he-IL" altLang="ko-KR" sz="1400" kern="0" dirty="0">
                <a:solidFill>
                  <a:schemeClr val="tx1">
                    <a:lumMod val="50000"/>
                  </a:schemeClr>
                </a:solidFill>
                <a:latin typeface="+mn-lt"/>
                <a:ea typeface="굴림" charset="-127"/>
              </a:rPr>
              <a:t>נוטה להיות הקורבן.</a:t>
            </a:r>
          </a:p>
          <a:p>
            <a:pPr marL="285750" indent="-285750" algn="r" rtl="1" fontAlgn="auto">
              <a:spcBef>
                <a:spcPts val="0"/>
              </a:spcBef>
              <a:spcAft>
                <a:spcPts val="0"/>
              </a:spcAft>
              <a:buFont typeface="Wingdings" panose="05000000000000000000" pitchFamily="2" charset="2"/>
              <a:buChar char="§"/>
              <a:defRPr/>
            </a:pPr>
            <a:r>
              <a:rPr lang="he-IL" altLang="ko-KR" sz="1400" kern="0" dirty="0">
                <a:solidFill>
                  <a:schemeClr val="tx1">
                    <a:lumMod val="50000"/>
                  </a:schemeClr>
                </a:solidFill>
                <a:latin typeface="+mn-lt"/>
                <a:ea typeface="굴림" charset="-127"/>
              </a:rPr>
              <a:t>נטייה להרס, וונדליזם </a:t>
            </a:r>
          </a:p>
          <a:p>
            <a:pPr marL="285750" indent="-285750" algn="r" rtl="1" fontAlgn="auto">
              <a:spcBef>
                <a:spcPts val="0"/>
              </a:spcBef>
              <a:spcAft>
                <a:spcPts val="0"/>
              </a:spcAft>
              <a:buFont typeface="Wingdings" panose="05000000000000000000" pitchFamily="2" charset="2"/>
              <a:buChar char="§"/>
              <a:defRPr/>
            </a:pPr>
            <a:r>
              <a:rPr lang="he-IL" altLang="ko-KR" sz="1400" kern="0" dirty="0">
                <a:solidFill>
                  <a:schemeClr val="tx1">
                    <a:lumMod val="50000"/>
                  </a:schemeClr>
                </a:solidFill>
                <a:latin typeface="+mn-lt"/>
                <a:ea typeface="굴림" charset="-127"/>
              </a:rPr>
              <a:t>גורם נזק לעצמו</a:t>
            </a:r>
          </a:p>
          <a:p>
            <a:pPr marL="285750" indent="-285750" algn="r" rtl="1" fontAlgn="auto">
              <a:spcBef>
                <a:spcPts val="0"/>
              </a:spcBef>
              <a:spcAft>
                <a:spcPts val="0"/>
              </a:spcAft>
              <a:buFont typeface="Wingdings" panose="05000000000000000000" pitchFamily="2" charset="2"/>
              <a:buChar char="§"/>
              <a:defRPr/>
            </a:pPr>
            <a:r>
              <a:rPr lang="he-IL" altLang="ko-KR" sz="1400" kern="0" dirty="0">
                <a:solidFill>
                  <a:schemeClr val="tx1">
                    <a:lumMod val="50000"/>
                  </a:schemeClr>
                </a:solidFill>
                <a:latin typeface="+mn-lt"/>
                <a:ea typeface="굴림" charset="-127"/>
              </a:rPr>
              <a:t>בוכה לעיתים קרובות</a:t>
            </a:r>
          </a:p>
          <a:p>
            <a:pPr marL="285750" indent="-285750" algn="r" rtl="1" fontAlgn="auto">
              <a:spcBef>
                <a:spcPts val="0"/>
              </a:spcBef>
              <a:spcAft>
                <a:spcPts val="0"/>
              </a:spcAft>
              <a:buFont typeface="Wingdings" panose="05000000000000000000" pitchFamily="2" charset="2"/>
              <a:buChar char="§"/>
              <a:defRPr/>
            </a:pPr>
            <a:r>
              <a:rPr lang="he-IL" altLang="ko-KR" sz="1400" kern="0" dirty="0">
                <a:solidFill>
                  <a:schemeClr val="tx1">
                    <a:lumMod val="50000"/>
                  </a:schemeClr>
                </a:solidFill>
                <a:latin typeface="+mn-lt"/>
                <a:ea typeface="굴림" charset="-127"/>
              </a:rPr>
              <a:t>מגלה חשש מקשרים עם מבוגרים ואינו יוצר קשר עין, </a:t>
            </a:r>
          </a:p>
          <a:p>
            <a:pPr marL="285750" indent="-285750" algn="r" rtl="1" fontAlgn="auto">
              <a:spcBef>
                <a:spcPts val="0"/>
              </a:spcBef>
              <a:spcAft>
                <a:spcPts val="0"/>
              </a:spcAft>
              <a:buFont typeface="Wingdings" panose="05000000000000000000" pitchFamily="2" charset="2"/>
              <a:buChar char="§"/>
              <a:defRPr/>
            </a:pPr>
            <a:r>
              <a:rPr lang="he-IL" altLang="ko-KR" sz="1400" kern="0" dirty="0">
                <a:solidFill>
                  <a:schemeClr val="tx1">
                    <a:lumMod val="50000"/>
                  </a:schemeClr>
                </a:solidFill>
                <a:latin typeface="+mn-lt"/>
                <a:ea typeface="굴림" charset="-127"/>
              </a:rPr>
              <a:t>נמנע מלפנות לעזרת מבוגר </a:t>
            </a:r>
          </a:p>
          <a:p>
            <a:pPr marL="285750" indent="-285750" algn="r" rtl="1" fontAlgn="auto">
              <a:spcBef>
                <a:spcPts val="0"/>
              </a:spcBef>
              <a:spcAft>
                <a:spcPts val="0"/>
              </a:spcAft>
              <a:buFont typeface="Wingdings" panose="05000000000000000000" pitchFamily="2" charset="2"/>
              <a:buChar char="§"/>
              <a:defRPr/>
            </a:pPr>
            <a:r>
              <a:rPr lang="he-IL" altLang="ko-KR" sz="1400" kern="0" dirty="0">
                <a:solidFill>
                  <a:schemeClr val="tx1">
                    <a:lumMod val="50000"/>
                  </a:schemeClr>
                </a:solidFill>
                <a:latin typeface="+mn-lt"/>
                <a:ea typeface="굴림" charset="-127"/>
              </a:rPr>
              <a:t>חושש באופן קיצוני מעזרת רופאים.</a:t>
            </a:r>
          </a:p>
          <a:p>
            <a:pPr marL="285750" indent="-285750" algn="r" rtl="1" fontAlgn="auto">
              <a:spcBef>
                <a:spcPts val="0"/>
              </a:spcBef>
              <a:spcAft>
                <a:spcPts val="0"/>
              </a:spcAft>
              <a:buFont typeface="Wingdings" panose="05000000000000000000" pitchFamily="2" charset="2"/>
              <a:buChar char="§"/>
              <a:defRPr/>
            </a:pPr>
            <a:r>
              <a:rPr lang="he-IL" altLang="ko-KR" sz="1400" kern="0" dirty="0">
                <a:solidFill>
                  <a:schemeClr val="tx1">
                    <a:lumMod val="50000"/>
                  </a:schemeClr>
                </a:solidFill>
                <a:latin typeface="+mn-lt"/>
                <a:ea typeface="굴림" charset="-127"/>
              </a:rPr>
              <a:t>נעדר מבית הספר או שמקדים מאד ויוצא באיחור.</a:t>
            </a:r>
          </a:p>
          <a:p>
            <a:pPr marL="285750" indent="-285750" algn="r" rtl="1" fontAlgn="auto">
              <a:spcBef>
                <a:spcPts val="0"/>
              </a:spcBef>
              <a:spcAft>
                <a:spcPts val="0"/>
              </a:spcAft>
              <a:buFont typeface="Wingdings" panose="05000000000000000000" pitchFamily="2" charset="2"/>
              <a:buChar char="§"/>
              <a:defRPr/>
            </a:pPr>
            <a:r>
              <a:rPr lang="he-IL" altLang="ko-KR" sz="1400" kern="0" dirty="0">
                <a:solidFill>
                  <a:schemeClr val="tx1">
                    <a:lumMod val="50000"/>
                  </a:schemeClr>
                </a:solidFill>
                <a:ea typeface="굴림" charset="-127"/>
              </a:rPr>
              <a:t>התעללות בחיות </a:t>
            </a:r>
          </a:p>
          <a:p>
            <a:pPr marL="285750" indent="-285750" algn="r" rtl="1" fontAlgn="auto">
              <a:spcBef>
                <a:spcPts val="0"/>
              </a:spcBef>
              <a:spcAft>
                <a:spcPts val="0"/>
              </a:spcAft>
              <a:buFont typeface="Wingdings" panose="05000000000000000000" pitchFamily="2" charset="2"/>
              <a:buChar char="§"/>
              <a:defRPr/>
            </a:pPr>
            <a:r>
              <a:rPr lang="he-IL" altLang="ko-KR" sz="1400" kern="0" dirty="0">
                <a:solidFill>
                  <a:schemeClr val="tx1">
                    <a:lumMod val="50000"/>
                  </a:schemeClr>
                </a:solidFill>
                <a:latin typeface="+mn-lt"/>
                <a:ea typeface="굴림" charset="-127"/>
              </a:rPr>
              <a:t>מופיעות בעיות הרטבה</a:t>
            </a:r>
          </a:p>
          <a:p>
            <a:pPr marL="285750" indent="-285750" algn="r" rtl="1" fontAlgn="auto">
              <a:spcBef>
                <a:spcPts val="0"/>
              </a:spcBef>
              <a:spcAft>
                <a:spcPts val="0"/>
              </a:spcAft>
              <a:buFont typeface="Wingdings" panose="05000000000000000000" pitchFamily="2" charset="2"/>
              <a:buChar char="§"/>
              <a:defRPr/>
            </a:pPr>
            <a:r>
              <a:rPr lang="he-IL" altLang="ko-KR" sz="1400" kern="0" dirty="0">
                <a:solidFill>
                  <a:schemeClr val="tx1">
                    <a:lumMod val="50000"/>
                  </a:schemeClr>
                </a:solidFill>
                <a:ea typeface="굴림" charset="-127"/>
              </a:rPr>
              <a:t>ניסיונות אבדניים או גילוי מחשבות אבדניות</a:t>
            </a:r>
            <a:endParaRPr lang="he-IL" altLang="ko-KR" sz="1400" kern="0" dirty="0">
              <a:solidFill>
                <a:schemeClr val="tx1">
                  <a:lumMod val="50000"/>
                </a:schemeClr>
              </a:solidFill>
              <a:latin typeface="+mn-lt"/>
              <a:ea typeface="굴림" charset="-127"/>
            </a:endParaRPr>
          </a:p>
          <a:p>
            <a:pPr marL="285750" indent="-285750" algn="r" rtl="1" fontAlgn="auto">
              <a:spcBef>
                <a:spcPts val="0"/>
              </a:spcBef>
              <a:spcAft>
                <a:spcPts val="0"/>
              </a:spcAft>
              <a:buFont typeface="Wingdings" panose="05000000000000000000" pitchFamily="2" charset="2"/>
              <a:buChar char="§"/>
              <a:defRPr/>
            </a:pPr>
            <a:r>
              <a:rPr lang="he-IL" altLang="ko-KR" sz="1400" kern="0" dirty="0">
                <a:solidFill>
                  <a:schemeClr val="tx1">
                    <a:lumMod val="50000"/>
                  </a:schemeClr>
                </a:solidFill>
                <a:latin typeface="+mn-lt"/>
                <a:ea typeface="굴림" charset="-127"/>
              </a:rPr>
              <a:t>מתנהג באופן מיני שאינו תואם את גילו, מגלה התנהגות פתיינית, דיבור גס והתנהגות פרובוקטיבית במיוחד. </a:t>
            </a:r>
          </a:p>
          <a:p>
            <a:pPr marL="285750" indent="-285750" algn="r" rtl="1" fontAlgn="auto">
              <a:spcBef>
                <a:spcPts val="0"/>
              </a:spcBef>
              <a:spcAft>
                <a:spcPts val="0"/>
              </a:spcAft>
              <a:buFont typeface="Wingdings" panose="05000000000000000000" pitchFamily="2" charset="2"/>
              <a:buChar char="§"/>
              <a:defRPr/>
            </a:pPr>
            <a:r>
              <a:rPr lang="he-IL" altLang="ko-KR" sz="1400" kern="0" dirty="0">
                <a:solidFill>
                  <a:schemeClr val="tx1">
                    <a:lumMod val="50000"/>
                  </a:schemeClr>
                </a:solidFill>
                <a:latin typeface="+mn-lt"/>
                <a:ea typeface="굴림" charset="-127"/>
              </a:rPr>
              <a:t>גונב או מבקש מזון</a:t>
            </a:r>
          </a:p>
          <a:p>
            <a:pPr marL="285750" indent="-285750" algn="r" rtl="1" fontAlgn="auto">
              <a:spcBef>
                <a:spcPts val="0"/>
              </a:spcBef>
              <a:spcAft>
                <a:spcPts val="0"/>
              </a:spcAft>
              <a:buFont typeface="Wingdings" panose="05000000000000000000" pitchFamily="2" charset="2"/>
              <a:buChar char="§"/>
              <a:defRPr/>
            </a:pPr>
            <a:r>
              <a:rPr lang="he-IL" altLang="ko-KR" sz="1400" kern="0" dirty="0">
                <a:solidFill>
                  <a:schemeClr val="tx1">
                    <a:lumMod val="50000"/>
                  </a:schemeClr>
                </a:solidFill>
                <a:latin typeface="+mn-lt"/>
                <a:ea typeface="굴림" charset="-127"/>
              </a:rPr>
              <a:t>מאונן באופן כפייתי.</a:t>
            </a:r>
          </a:p>
          <a:p>
            <a:pPr marL="285750" indent="-285750" algn="r" rtl="1" fontAlgn="auto">
              <a:spcBef>
                <a:spcPts val="0"/>
              </a:spcBef>
              <a:spcAft>
                <a:spcPts val="0"/>
              </a:spcAft>
              <a:buFont typeface="Wingdings" panose="05000000000000000000" pitchFamily="2" charset="2"/>
              <a:buChar char="§"/>
              <a:defRPr/>
            </a:pPr>
            <a:r>
              <a:rPr lang="he-IL" altLang="ko-KR" sz="1400" kern="0" dirty="0">
                <a:solidFill>
                  <a:schemeClr val="tx1">
                    <a:lumMod val="50000"/>
                  </a:schemeClr>
                </a:solidFill>
                <a:latin typeface="+mn-lt"/>
                <a:ea typeface="굴림" charset="-127"/>
              </a:rPr>
              <a:t>יש לו כסף ממקור לא ברור</a:t>
            </a:r>
          </a:p>
          <a:p>
            <a:pPr marL="285750" indent="-285750" algn="r" rtl="1" fontAlgn="auto">
              <a:spcBef>
                <a:spcPts val="0"/>
              </a:spcBef>
              <a:spcAft>
                <a:spcPts val="0"/>
              </a:spcAft>
              <a:buFont typeface="Wingdings" panose="05000000000000000000" pitchFamily="2" charset="2"/>
              <a:buChar char="§"/>
              <a:defRPr/>
            </a:pPr>
            <a:r>
              <a:rPr lang="he-IL" altLang="ko-KR" sz="1400" kern="0" dirty="0">
                <a:solidFill>
                  <a:schemeClr val="tx1">
                    <a:lumMod val="50000"/>
                  </a:schemeClr>
                </a:solidFill>
                <a:latin typeface="+mn-lt"/>
                <a:ea typeface="굴림" charset="-127"/>
              </a:rPr>
              <a:t>מפסיק באופן פתאומי ליהנות מדברים שנהנה מהם בעבר.</a:t>
            </a:r>
          </a:p>
          <a:p>
            <a:pPr algn="r" rtl="1" fontAlgn="auto">
              <a:spcBef>
                <a:spcPts val="0"/>
              </a:spcBef>
              <a:spcAft>
                <a:spcPts val="0"/>
              </a:spcAft>
              <a:defRPr/>
            </a:pPr>
            <a:r>
              <a:rPr lang="he-IL" altLang="ko-KR" sz="1400" kern="0" dirty="0">
                <a:solidFill>
                  <a:srgbClr val="0583CD"/>
                </a:solidFill>
                <a:latin typeface="+mn-lt"/>
                <a:ea typeface="굴림" charset="-127"/>
              </a:rPr>
              <a:t>בגיל ההתבגרות, בנוסף: </a:t>
            </a:r>
          </a:p>
          <a:p>
            <a:pPr marL="285750" indent="-285750" algn="r" rtl="1" fontAlgn="auto">
              <a:spcBef>
                <a:spcPts val="0"/>
              </a:spcBef>
              <a:spcAft>
                <a:spcPts val="0"/>
              </a:spcAft>
              <a:buFont typeface="Arial" panose="020B0604020202020204" pitchFamily="34" charset="0"/>
              <a:buChar char="•"/>
              <a:defRPr/>
            </a:pPr>
            <a:r>
              <a:rPr lang="he-IL" altLang="ko-KR" sz="1400" kern="0" dirty="0">
                <a:solidFill>
                  <a:schemeClr val="tx1">
                    <a:lumMod val="50000"/>
                  </a:schemeClr>
                </a:solidFill>
                <a:latin typeface="+mn-lt"/>
                <a:ea typeface="굴림" charset="-127"/>
              </a:rPr>
              <a:t>נטייה לשוטטות, גניבה, שימוש בסמים ואלכוהול.</a:t>
            </a:r>
          </a:p>
          <a:p>
            <a:pPr marL="285750" indent="-285750" algn="r" rtl="1" fontAlgn="auto">
              <a:spcBef>
                <a:spcPts val="0"/>
              </a:spcBef>
              <a:spcAft>
                <a:spcPts val="0"/>
              </a:spcAft>
              <a:buFont typeface="Arial" panose="020B0604020202020204" pitchFamily="34" charset="0"/>
              <a:buChar char="•"/>
              <a:defRPr/>
            </a:pPr>
            <a:r>
              <a:rPr lang="he-IL" altLang="ko-KR" sz="1400" kern="0" dirty="0">
                <a:solidFill>
                  <a:schemeClr val="tx1">
                    <a:lumMod val="50000"/>
                  </a:schemeClr>
                </a:solidFill>
                <a:ea typeface="굴림" charset="-127"/>
              </a:rPr>
              <a:t>יש לו כסף ממקור לא ברור (חשד לעיסוק בזנות)</a:t>
            </a:r>
          </a:p>
          <a:p>
            <a:pPr marL="285750" indent="-285750" algn="r" rtl="1" fontAlgn="auto">
              <a:spcBef>
                <a:spcPts val="0"/>
              </a:spcBef>
              <a:spcAft>
                <a:spcPts val="0"/>
              </a:spcAft>
              <a:buFont typeface="Arial" panose="020B0604020202020204" pitchFamily="34" charset="0"/>
              <a:buChar char="•"/>
              <a:defRPr/>
            </a:pPr>
            <a:r>
              <a:rPr lang="he-IL" altLang="ko-KR" sz="1400" kern="0" dirty="0">
                <a:solidFill>
                  <a:schemeClr val="tx1">
                    <a:lumMod val="50000"/>
                  </a:schemeClr>
                </a:solidFill>
                <a:ea typeface="굴림" charset="-127"/>
              </a:rPr>
              <a:t>מסתובב עם שני פלאפונים (חשד לעיסוק בזנות)</a:t>
            </a:r>
          </a:p>
          <a:p>
            <a:pPr marL="285750" indent="-285750" algn="r" rtl="1" fontAlgn="auto">
              <a:spcBef>
                <a:spcPts val="0"/>
              </a:spcBef>
              <a:spcAft>
                <a:spcPts val="0"/>
              </a:spcAft>
              <a:buFont typeface="Arial" panose="020B0604020202020204" pitchFamily="34" charset="0"/>
              <a:buChar char="•"/>
              <a:defRPr/>
            </a:pPr>
            <a:endParaRPr lang="he-IL" altLang="ko-KR" sz="1300" kern="0" dirty="0">
              <a:solidFill>
                <a:schemeClr val="tx1">
                  <a:lumMod val="50000"/>
                </a:schemeClr>
              </a:solidFill>
              <a:latin typeface="+mn-lt"/>
              <a:ea typeface="굴림" charset="-127"/>
            </a:endParaRPr>
          </a:p>
          <a:p>
            <a:pPr algn="r" rtl="1" fontAlgn="auto">
              <a:spcBef>
                <a:spcPts val="0"/>
              </a:spcBef>
              <a:spcAft>
                <a:spcPts val="0"/>
              </a:spcAft>
              <a:defRPr/>
            </a:pPr>
            <a:endParaRPr lang="he-IL" altLang="ko-KR" sz="1300" kern="0" dirty="0">
              <a:solidFill>
                <a:schemeClr val="tx1">
                  <a:lumMod val="50000"/>
                </a:schemeClr>
              </a:solidFill>
              <a:latin typeface="+mn-lt"/>
              <a:ea typeface="굴림" charset="-127"/>
            </a:endParaRPr>
          </a:p>
          <a:p>
            <a:pPr algn="r" rtl="1" fontAlgn="auto">
              <a:spcBef>
                <a:spcPts val="0"/>
              </a:spcBef>
              <a:spcAft>
                <a:spcPts val="0"/>
              </a:spcAft>
              <a:defRPr/>
            </a:pPr>
            <a:endParaRPr lang="en-US" altLang="ko-KR" sz="1300" kern="0" dirty="0">
              <a:solidFill>
                <a:schemeClr val="tx1">
                  <a:lumMod val="50000"/>
                </a:schemeClr>
              </a:solidFill>
              <a:latin typeface="+mn-lt"/>
              <a:ea typeface="굴림" charset="-127"/>
              <a:cs typeface="Arial" pitchFamily="34" charset="0"/>
            </a:endParaRPr>
          </a:p>
        </p:txBody>
      </p:sp>
    </p:spTree>
    <p:extLst>
      <p:ext uri="{BB962C8B-B14F-4D97-AF65-F5344CB8AC3E}">
        <p14:creationId xmlns:p14="http://schemas.microsoft.com/office/powerpoint/2010/main" xmlns="" val="18514163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5"/>
          <p:cNvSpPr/>
          <p:nvPr/>
        </p:nvSpPr>
        <p:spPr>
          <a:xfrm>
            <a:off x="2007679" y="1272895"/>
            <a:ext cx="5880727" cy="4170886"/>
          </a:xfrm>
          <a:prstGeom prst="rect">
            <a:avLst/>
          </a:prstGeom>
          <a:gradFill>
            <a:gsLst>
              <a:gs pos="0">
                <a:schemeClr val="bg1">
                  <a:lumMod val="85000"/>
                </a:schemeClr>
              </a:gs>
              <a:gs pos="68000">
                <a:srgbClr val="E4E4E4">
                  <a:alpha val="63000"/>
                </a:srgbClr>
              </a:gs>
            </a:gsLst>
            <a:lin ang="12000000" scaled="0"/>
          </a:gradFill>
          <a:ln w="12700">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18"/>
          <p:cNvGrpSpPr/>
          <p:nvPr/>
        </p:nvGrpSpPr>
        <p:grpSpPr>
          <a:xfrm>
            <a:off x="1065894" y="4805327"/>
            <a:ext cx="1656280" cy="1659979"/>
            <a:chOff x="990600" y="3074144"/>
            <a:chExt cx="1798639" cy="1802656"/>
          </a:xfrm>
        </p:grpSpPr>
        <p:sp>
          <p:nvSpPr>
            <p:cNvPr id="7" name="Oval 11"/>
            <p:cNvSpPr>
              <a:spLocks noChangeAspect="1"/>
            </p:cNvSpPr>
            <p:nvPr/>
          </p:nvSpPr>
          <p:spPr>
            <a:xfrm>
              <a:off x="1092619" y="3165805"/>
              <a:ext cx="1592290" cy="1592290"/>
            </a:xfrm>
            <a:prstGeom prst="ellipse">
              <a:avLst/>
            </a:prstGeom>
            <a:gradFill>
              <a:gsLst>
                <a:gs pos="0">
                  <a:schemeClr val="accent3">
                    <a:lumMod val="40000"/>
                    <a:lumOff val="60000"/>
                  </a:schemeClr>
                </a:gs>
                <a:gs pos="100000">
                  <a:schemeClr val="bg1"/>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171"/>
            <p:cNvSpPr>
              <a:spLocks noEditPoints="1"/>
            </p:cNvSpPr>
            <p:nvPr/>
          </p:nvSpPr>
          <p:spPr bwMode="auto">
            <a:xfrm>
              <a:off x="990600" y="3074144"/>
              <a:ext cx="1798639" cy="1802656"/>
            </a:xfrm>
            <a:custGeom>
              <a:avLst/>
              <a:gdLst>
                <a:gd name="T0" fmla="*/ 10 w 190"/>
                <a:gd name="T1" fmla="*/ 97 h 190"/>
                <a:gd name="T2" fmla="*/ 2 w 190"/>
                <a:gd name="T3" fmla="*/ 109 h 190"/>
                <a:gd name="T4" fmla="*/ 14 w 190"/>
                <a:gd name="T5" fmla="*/ 119 h 190"/>
                <a:gd name="T6" fmla="*/ 8 w 190"/>
                <a:gd name="T7" fmla="*/ 133 h 190"/>
                <a:gd name="T8" fmla="*/ 23 w 190"/>
                <a:gd name="T9" fmla="*/ 140 h 190"/>
                <a:gd name="T10" fmla="*/ 21 w 190"/>
                <a:gd name="T11" fmla="*/ 154 h 190"/>
                <a:gd name="T12" fmla="*/ 36 w 190"/>
                <a:gd name="T13" fmla="*/ 157 h 190"/>
                <a:gd name="T14" fmla="*/ 39 w 190"/>
                <a:gd name="T15" fmla="*/ 171 h 190"/>
                <a:gd name="T16" fmla="*/ 54 w 190"/>
                <a:gd name="T17" fmla="*/ 170 h 190"/>
                <a:gd name="T18" fmla="*/ 60 w 190"/>
                <a:gd name="T19" fmla="*/ 184 h 190"/>
                <a:gd name="T20" fmla="*/ 75 w 190"/>
                <a:gd name="T21" fmla="*/ 178 h 190"/>
                <a:gd name="T22" fmla="*/ 84 w 190"/>
                <a:gd name="T23" fmla="*/ 190 h 190"/>
                <a:gd name="T24" fmla="*/ 97 w 190"/>
                <a:gd name="T25" fmla="*/ 181 h 190"/>
                <a:gd name="T26" fmla="*/ 109 w 190"/>
                <a:gd name="T27" fmla="*/ 189 h 190"/>
                <a:gd name="T28" fmla="*/ 119 w 190"/>
                <a:gd name="T29" fmla="*/ 177 h 190"/>
                <a:gd name="T30" fmla="*/ 133 w 190"/>
                <a:gd name="T31" fmla="*/ 183 h 190"/>
                <a:gd name="T32" fmla="*/ 140 w 190"/>
                <a:gd name="T33" fmla="*/ 168 h 190"/>
                <a:gd name="T34" fmla="*/ 154 w 190"/>
                <a:gd name="T35" fmla="*/ 170 h 190"/>
                <a:gd name="T36" fmla="*/ 157 w 190"/>
                <a:gd name="T37" fmla="*/ 154 h 190"/>
                <a:gd name="T38" fmla="*/ 171 w 190"/>
                <a:gd name="T39" fmla="*/ 152 h 190"/>
                <a:gd name="T40" fmla="*/ 170 w 190"/>
                <a:gd name="T41" fmla="*/ 136 h 190"/>
                <a:gd name="T42" fmla="*/ 184 w 190"/>
                <a:gd name="T43" fmla="*/ 131 h 190"/>
                <a:gd name="T44" fmla="*/ 178 w 190"/>
                <a:gd name="T45" fmla="*/ 116 h 190"/>
                <a:gd name="T46" fmla="*/ 190 w 190"/>
                <a:gd name="T47" fmla="*/ 107 h 190"/>
                <a:gd name="T48" fmla="*/ 181 w 190"/>
                <a:gd name="T49" fmla="*/ 94 h 190"/>
                <a:gd name="T50" fmla="*/ 189 w 190"/>
                <a:gd name="T51" fmla="*/ 82 h 190"/>
                <a:gd name="T52" fmla="*/ 177 w 190"/>
                <a:gd name="T53" fmla="*/ 72 h 190"/>
                <a:gd name="T54" fmla="*/ 183 w 190"/>
                <a:gd name="T55" fmla="*/ 58 h 190"/>
                <a:gd name="T56" fmla="*/ 168 w 190"/>
                <a:gd name="T57" fmla="*/ 51 h 190"/>
                <a:gd name="T58" fmla="*/ 170 w 190"/>
                <a:gd name="T59" fmla="*/ 37 h 190"/>
                <a:gd name="T60" fmla="*/ 154 w 190"/>
                <a:gd name="T61" fmla="*/ 34 h 190"/>
                <a:gd name="T62" fmla="*/ 152 w 190"/>
                <a:gd name="T63" fmla="*/ 19 h 190"/>
                <a:gd name="T64" fmla="*/ 136 w 190"/>
                <a:gd name="T65" fmla="*/ 21 h 190"/>
                <a:gd name="T66" fmla="*/ 131 w 190"/>
                <a:gd name="T67" fmla="*/ 7 h 190"/>
                <a:gd name="T68" fmla="*/ 116 w 190"/>
                <a:gd name="T69" fmla="*/ 13 h 190"/>
                <a:gd name="T70" fmla="*/ 107 w 190"/>
                <a:gd name="T71" fmla="*/ 1 h 190"/>
                <a:gd name="T72" fmla="*/ 94 w 190"/>
                <a:gd name="T73" fmla="*/ 10 h 190"/>
                <a:gd name="T74" fmla="*/ 82 w 190"/>
                <a:gd name="T75" fmla="*/ 2 h 190"/>
                <a:gd name="T76" fmla="*/ 72 w 190"/>
                <a:gd name="T77" fmla="*/ 14 h 190"/>
                <a:gd name="T78" fmla="*/ 58 w 190"/>
                <a:gd name="T79" fmla="*/ 8 h 190"/>
                <a:gd name="T80" fmla="*/ 51 w 190"/>
                <a:gd name="T81" fmla="*/ 23 h 190"/>
                <a:gd name="T82" fmla="*/ 37 w 190"/>
                <a:gd name="T83" fmla="*/ 21 h 190"/>
                <a:gd name="T84" fmla="*/ 34 w 190"/>
                <a:gd name="T85" fmla="*/ 36 h 190"/>
                <a:gd name="T86" fmla="*/ 19 w 190"/>
                <a:gd name="T87" fmla="*/ 39 h 190"/>
                <a:gd name="T88" fmla="*/ 21 w 190"/>
                <a:gd name="T89" fmla="*/ 54 h 190"/>
                <a:gd name="T90" fmla="*/ 7 w 190"/>
                <a:gd name="T91" fmla="*/ 60 h 190"/>
                <a:gd name="T92" fmla="*/ 13 w 190"/>
                <a:gd name="T93" fmla="*/ 75 h 190"/>
                <a:gd name="T94" fmla="*/ 1 w 190"/>
                <a:gd name="T95" fmla="*/ 84 h 190"/>
                <a:gd name="T96" fmla="*/ 113 w 190"/>
                <a:gd name="T97" fmla="*/ 55 h 190"/>
                <a:gd name="T98" fmla="*/ 172 w 190"/>
                <a:gd name="T99" fmla="*/ 103 h 190"/>
                <a:gd name="T100" fmla="*/ 117 w 190"/>
                <a:gd name="T101" fmla="*/ 97 h 190"/>
                <a:gd name="T102" fmla="*/ 111 w 190"/>
                <a:gd name="T103" fmla="*/ 65 h 190"/>
                <a:gd name="T104" fmla="*/ 169 w 190"/>
                <a:gd name="T105" fmla="*/ 115 h 190"/>
                <a:gd name="T106" fmla="*/ 94 w 190"/>
                <a:gd name="T107" fmla="*/ 117 h 190"/>
                <a:gd name="T108" fmla="*/ 100 w 190"/>
                <a:gd name="T109" fmla="*/ 19 h 190"/>
                <a:gd name="T110" fmla="*/ 97 w 190"/>
                <a:gd name="T111" fmla="*/ 74 h 190"/>
                <a:gd name="T112" fmla="*/ 49 w 190"/>
                <a:gd name="T113" fmla="*/ 77 h 190"/>
                <a:gd name="T114" fmla="*/ 19 w 190"/>
                <a:gd name="T115" fmla="*/ 91 h 190"/>
                <a:gd name="T116" fmla="*/ 74 w 190"/>
                <a:gd name="T117" fmla="*/ 94 h 190"/>
                <a:gd name="T118" fmla="*/ 78 w 190"/>
                <a:gd name="T119" fmla="*/ 13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0" h="190">
                  <a:moveTo>
                    <a:pt x="1" y="95"/>
                  </a:moveTo>
                  <a:cubicBezTo>
                    <a:pt x="0" y="96"/>
                    <a:pt x="1" y="97"/>
                    <a:pt x="2" y="97"/>
                  </a:cubicBezTo>
                  <a:cubicBezTo>
                    <a:pt x="10" y="97"/>
                    <a:pt x="10" y="97"/>
                    <a:pt x="10" y="97"/>
                  </a:cubicBezTo>
                  <a:cubicBezTo>
                    <a:pt x="10" y="100"/>
                    <a:pt x="11" y="103"/>
                    <a:pt x="11" y="106"/>
                  </a:cubicBezTo>
                  <a:cubicBezTo>
                    <a:pt x="3" y="108"/>
                    <a:pt x="3" y="108"/>
                    <a:pt x="3" y="108"/>
                  </a:cubicBezTo>
                  <a:cubicBezTo>
                    <a:pt x="2" y="108"/>
                    <a:pt x="1" y="108"/>
                    <a:pt x="2" y="109"/>
                  </a:cubicBezTo>
                  <a:cubicBezTo>
                    <a:pt x="4" y="120"/>
                    <a:pt x="4" y="120"/>
                    <a:pt x="4" y="120"/>
                  </a:cubicBezTo>
                  <a:cubicBezTo>
                    <a:pt x="4" y="121"/>
                    <a:pt x="5" y="121"/>
                    <a:pt x="5" y="121"/>
                  </a:cubicBezTo>
                  <a:cubicBezTo>
                    <a:pt x="14" y="119"/>
                    <a:pt x="14" y="119"/>
                    <a:pt x="14" y="119"/>
                  </a:cubicBezTo>
                  <a:cubicBezTo>
                    <a:pt x="14" y="122"/>
                    <a:pt x="15" y="125"/>
                    <a:pt x="16" y="127"/>
                  </a:cubicBezTo>
                  <a:cubicBezTo>
                    <a:pt x="9" y="131"/>
                    <a:pt x="9" y="131"/>
                    <a:pt x="9" y="131"/>
                  </a:cubicBezTo>
                  <a:cubicBezTo>
                    <a:pt x="8" y="131"/>
                    <a:pt x="8" y="132"/>
                    <a:pt x="8" y="133"/>
                  </a:cubicBezTo>
                  <a:cubicBezTo>
                    <a:pt x="13" y="143"/>
                    <a:pt x="13" y="143"/>
                    <a:pt x="13" y="143"/>
                  </a:cubicBezTo>
                  <a:cubicBezTo>
                    <a:pt x="14" y="143"/>
                    <a:pt x="14" y="144"/>
                    <a:pt x="15" y="143"/>
                  </a:cubicBezTo>
                  <a:cubicBezTo>
                    <a:pt x="23" y="140"/>
                    <a:pt x="23" y="140"/>
                    <a:pt x="23" y="140"/>
                  </a:cubicBezTo>
                  <a:cubicBezTo>
                    <a:pt x="24" y="142"/>
                    <a:pt x="26" y="144"/>
                    <a:pt x="27" y="147"/>
                  </a:cubicBezTo>
                  <a:cubicBezTo>
                    <a:pt x="21" y="152"/>
                    <a:pt x="21" y="152"/>
                    <a:pt x="21" y="152"/>
                  </a:cubicBezTo>
                  <a:cubicBezTo>
                    <a:pt x="20" y="153"/>
                    <a:pt x="20" y="154"/>
                    <a:pt x="21" y="154"/>
                  </a:cubicBezTo>
                  <a:cubicBezTo>
                    <a:pt x="28" y="162"/>
                    <a:pt x="28" y="162"/>
                    <a:pt x="28" y="162"/>
                  </a:cubicBezTo>
                  <a:cubicBezTo>
                    <a:pt x="29" y="163"/>
                    <a:pt x="30" y="163"/>
                    <a:pt x="30" y="163"/>
                  </a:cubicBezTo>
                  <a:cubicBezTo>
                    <a:pt x="36" y="157"/>
                    <a:pt x="36" y="157"/>
                    <a:pt x="36" y="157"/>
                  </a:cubicBezTo>
                  <a:cubicBezTo>
                    <a:pt x="39" y="159"/>
                    <a:pt x="41" y="161"/>
                    <a:pt x="43" y="163"/>
                  </a:cubicBezTo>
                  <a:cubicBezTo>
                    <a:pt x="38" y="170"/>
                    <a:pt x="38" y="170"/>
                    <a:pt x="38" y="170"/>
                  </a:cubicBezTo>
                  <a:cubicBezTo>
                    <a:pt x="38" y="170"/>
                    <a:pt x="38" y="171"/>
                    <a:pt x="39" y="171"/>
                  </a:cubicBezTo>
                  <a:cubicBezTo>
                    <a:pt x="48" y="178"/>
                    <a:pt x="48" y="178"/>
                    <a:pt x="48" y="178"/>
                  </a:cubicBezTo>
                  <a:cubicBezTo>
                    <a:pt x="48" y="178"/>
                    <a:pt x="49" y="178"/>
                    <a:pt x="50" y="177"/>
                  </a:cubicBezTo>
                  <a:cubicBezTo>
                    <a:pt x="54" y="170"/>
                    <a:pt x="54" y="170"/>
                    <a:pt x="54" y="170"/>
                  </a:cubicBezTo>
                  <a:cubicBezTo>
                    <a:pt x="57" y="171"/>
                    <a:pt x="59" y="173"/>
                    <a:pt x="62" y="174"/>
                  </a:cubicBezTo>
                  <a:cubicBezTo>
                    <a:pt x="59" y="182"/>
                    <a:pt x="59" y="182"/>
                    <a:pt x="59" y="182"/>
                  </a:cubicBezTo>
                  <a:cubicBezTo>
                    <a:pt x="59" y="183"/>
                    <a:pt x="60" y="183"/>
                    <a:pt x="60" y="184"/>
                  </a:cubicBezTo>
                  <a:cubicBezTo>
                    <a:pt x="71" y="187"/>
                    <a:pt x="71" y="187"/>
                    <a:pt x="71" y="187"/>
                  </a:cubicBezTo>
                  <a:cubicBezTo>
                    <a:pt x="71" y="187"/>
                    <a:pt x="72" y="187"/>
                    <a:pt x="72" y="186"/>
                  </a:cubicBezTo>
                  <a:cubicBezTo>
                    <a:pt x="75" y="178"/>
                    <a:pt x="75" y="178"/>
                    <a:pt x="75" y="178"/>
                  </a:cubicBezTo>
                  <a:cubicBezTo>
                    <a:pt x="78" y="179"/>
                    <a:pt x="81" y="179"/>
                    <a:pt x="84" y="180"/>
                  </a:cubicBezTo>
                  <a:cubicBezTo>
                    <a:pt x="83" y="188"/>
                    <a:pt x="83" y="188"/>
                    <a:pt x="83" y="188"/>
                  </a:cubicBezTo>
                  <a:cubicBezTo>
                    <a:pt x="83" y="189"/>
                    <a:pt x="84" y="190"/>
                    <a:pt x="84" y="190"/>
                  </a:cubicBezTo>
                  <a:cubicBezTo>
                    <a:pt x="95" y="190"/>
                    <a:pt x="95" y="190"/>
                    <a:pt x="95" y="190"/>
                  </a:cubicBezTo>
                  <a:cubicBezTo>
                    <a:pt x="96" y="190"/>
                    <a:pt x="97" y="190"/>
                    <a:pt x="97" y="189"/>
                  </a:cubicBezTo>
                  <a:cubicBezTo>
                    <a:pt x="97" y="181"/>
                    <a:pt x="97" y="181"/>
                    <a:pt x="97" y="181"/>
                  </a:cubicBezTo>
                  <a:cubicBezTo>
                    <a:pt x="100" y="180"/>
                    <a:pt x="103" y="180"/>
                    <a:pt x="106" y="180"/>
                  </a:cubicBezTo>
                  <a:cubicBezTo>
                    <a:pt x="108" y="188"/>
                    <a:pt x="108" y="188"/>
                    <a:pt x="108" y="188"/>
                  </a:cubicBezTo>
                  <a:cubicBezTo>
                    <a:pt x="108" y="189"/>
                    <a:pt x="108" y="189"/>
                    <a:pt x="109" y="189"/>
                  </a:cubicBezTo>
                  <a:cubicBezTo>
                    <a:pt x="120" y="187"/>
                    <a:pt x="120" y="187"/>
                    <a:pt x="120" y="187"/>
                  </a:cubicBezTo>
                  <a:cubicBezTo>
                    <a:pt x="121" y="187"/>
                    <a:pt x="121" y="186"/>
                    <a:pt x="121" y="186"/>
                  </a:cubicBezTo>
                  <a:cubicBezTo>
                    <a:pt x="119" y="177"/>
                    <a:pt x="119" y="177"/>
                    <a:pt x="119" y="177"/>
                  </a:cubicBezTo>
                  <a:cubicBezTo>
                    <a:pt x="122" y="176"/>
                    <a:pt x="125" y="175"/>
                    <a:pt x="127" y="174"/>
                  </a:cubicBezTo>
                  <a:cubicBezTo>
                    <a:pt x="131" y="182"/>
                    <a:pt x="131" y="182"/>
                    <a:pt x="131" y="182"/>
                  </a:cubicBezTo>
                  <a:cubicBezTo>
                    <a:pt x="131" y="183"/>
                    <a:pt x="132" y="183"/>
                    <a:pt x="133" y="183"/>
                  </a:cubicBezTo>
                  <a:cubicBezTo>
                    <a:pt x="143" y="178"/>
                    <a:pt x="143" y="178"/>
                    <a:pt x="143" y="178"/>
                  </a:cubicBezTo>
                  <a:cubicBezTo>
                    <a:pt x="143" y="177"/>
                    <a:pt x="144" y="177"/>
                    <a:pt x="143" y="176"/>
                  </a:cubicBezTo>
                  <a:cubicBezTo>
                    <a:pt x="140" y="168"/>
                    <a:pt x="140" y="168"/>
                    <a:pt x="140" y="168"/>
                  </a:cubicBezTo>
                  <a:cubicBezTo>
                    <a:pt x="142" y="167"/>
                    <a:pt x="144" y="165"/>
                    <a:pt x="147" y="163"/>
                  </a:cubicBezTo>
                  <a:cubicBezTo>
                    <a:pt x="152" y="170"/>
                    <a:pt x="152" y="170"/>
                    <a:pt x="152" y="170"/>
                  </a:cubicBezTo>
                  <a:cubicBezTo>
                    <a:pt x="153" y="170"/>
                    <a:pt x="154" y="170"/>
                    <a:pt x="154" y="170"/>
                  </a:cubicBezTo>
                  <a:cubicBezTo>
                    <a:pt x="162" y="163"/>
                    <a:pt x="162" y="163"/>
                    <a:pt x="162" y="163"/>
                  </a:cubicBezTo>
                  <a:cubicBezTo>
                    <a:pt x="163" y="162"/>
                    <a:pt x="163" y="161"/>
                    <a:pt x="163" y="161"/>
                  </a:cubicBezTo>
                  <a:cubicBezTo>
                    <a:pt x="157" y="154"/>
                    <a:pt x="157" y="154"/>
                    <a:pt x="157" y="154"/>
                  </a:cubicBezTo>
                  <a:cubicBezTo>
                    <a:pt x="159" y="152"/>
                    <a:pt x="161" y="150"/>
                    <a:pt x="163" y="148"/>
                  </a:cubicBezTo>
                  <a:cubicBezTo>
                    <a:pt x="170" y="153"/>
                    <a:pt x="170" y="153"/>
                    <a:pt x="170" y="153"/>
                  </a:cubicBezTo>
                  <a:cubicBezTo>
                    <a:pt x="170" y="153"/>
                    <a:pt x="171" y="153"/>
                    <a:pt x="171" y="152"/>
                  </a:cubicBezTo>
                  <a:cubicBezTo>
                    <a:pt x="178" y="143"/>
                    <a:pt x="178" y="143"/>
                    <a:pt x="178" y="143"/>
                  </a:cubicBezTo>
                  <a:cubicBezTo>
                    <a:pt x="178" y="142"/>
                    <a:pt x="178" y="142"/>
                    <a:pt x="177" y="141"/>
                  </a:cubicBezTo>
                  <a:cubicBezTo>
                    <a:pt x="170" y="136"/>
                    <a:pt x="170" y="136"/>
                    <a:pt x="170" y="136"/>
                  </a:cubicBezTo>
                  <a:cubicBezTo>
                    <a:pt x="171" y="134"/>
                    <a:pt x="173" y="131"/>
                    <a:pt x="174" y="129"/>
                  </a:cubicBezTo>
                  <a:cubicBezTo>
                    <a:pt x="182" y="131"/>
                    <a:pt x="182" y="131"/>
                    <a:pt x="182" y="131"/>
                  </a:cubicBezTo>
                  <a:cubicBezTo>
                    <a:pt x="183" y="132"/>
                    <a:pt x="183" y="131"/>
                    <a:pt x="184" y="131"/>
                  </a:cubicBezTo>
                  <a:cubicBezTo>
                    <a:pt x="187" y="120"/>
                    <a:pt x="187" y="120"/>
                    <a:pt x="187" y="120"/>
                  </a:cubicBezTo>
                  <a:cubicBezTo>
                    <a:pt x="187" y="119"/>
                    <a:pt x="187" y="119"/>
                    <a:pt x="186" y="118"/>
                  </a:cubicBezTo>
                  <a:cubicBezTo>
                    <a:pt x="178" y="116"/>
                    <a:pt x="178" y="116"/>
                    <a:pt x="178" y="116"/>
                  </a:cubicBezTo>
                  <a:cubicBezTo>
                    <a:pt x="179" y="113"/>
                    <a:pt x="179" y="110"/>
                    <a:pt x="180" y="107"/>
                  </a:cubicBezTo>
                  <a:cubicBezTo>
                    <a:pt x="188" y="108"/>
                    <a:pt x="188" y="108"/>
                    <a:pt x="188" y="108"/>
                  </a:cubicBezTo>
                  <a:cubicBezTo>
                    <a:pt x="189" y="108"/>
                    <a:pt x="190" y="107"/>
                    <a:pt x="190" y="107"/>
                  </a:cubicBezTo>
                  <a:cubicBezTo>
                    <a:pt x="190" y="95"/>
                    <a:pt x="190" y="95"/>
                    <a:pt x="190" y="95"/>
                  </a:cubicBezTo>
                  <a:cubicBezTo>
                    <a:pt x="190" y="95"/>
                    <a:pt x="190" y="94"/>
                    <a:pt x="189" y="94"/>
                  </a:cubicBezTo>
                  <a:cubicBezTo>
                    <a:pt x="181" y="94"/>
                    <a:pt x="181" y="94"/>
                    <a:pt x="181" y="94"/>
                  </a:cubicBezTo>
                  <a:cubicBezTo>
                    <a:pt x="180" y="91"/>
                    <a:pt x="180" y="88"/>
                    <a:pt x="180" y="85"/>
                  </a:cubicBezTo>
                  <a:cubicBezTo>
                    <a:pt x="188" y="83"/>
                    <a:pt x="188" y="83"/>
                    <a:pt x="188" y="83"/>
                  </a:cubicBezTo>
                  <a:cubicBezTo>
                    <a:pt x="189" y="83"/>
                    <a:pt x="189" y="82"/>
                    <a:pt x="189" y="82"/>
                  </a:cubicBezTo>
                  <a:cubicBezTo>
                    <a:pt x="187" y="71"/>
                    <a:pt x="187" y="71"/>
                    <a:pt x="187" y="71"/>
                  </a:cubicBezTo>
                  <a:cubicBezTo>
                    <a:pt x="187" y="70"/>
                    <a:pt x="186" y="70"/>
                    <a:pt x="186" y="70"/>
                  </a:cubicBezTo>
                  <a:cubicBezTo>
                    <a:pt x="177" y="72"/>
                    <a:pt x="177" y="72"/>
                    <a:pt x="177" y="72"/>
                  </a:cubicBezTo>
                  <a:cubicBezTo>
                    <a:pt x="176" y="69"/>
                    <a:pt x="175" y="66"/>
                    <a:pt x="174" y="64"/>
                  </a:cubicBezTo>
                  <a:cubicBezTo>
                    <a:pt x="182" y="60"/>
                    <a:pt x="182" y="60"/>
                    <a:pt x="182" y="60"/>
                  </a:cubicBezTo>
                  <a:cubicBezTo>
                    <a:pt x="183" y="59"/>
                    <a:pt x="183" y="59"/>
                    <a:pt x="183" y="58"/>
                  </a:cubicBezTo>
                  <a:cubicBezTo>
                    <a:pt x="178" y="48"/>
                    <a:pt x="178" y="48"/>
                    <a:pt x="178" y="48"/>
                  </a:cubicBezTo>
                  <a:cubicBezTo>
                    <a:pt x="177" y="47"/>
                    <a:pt x="177" y="47"/>
                    <a:pt x="176" y="47"/>
                  </a:cubicBezTo>
                  <a:cubicBezTo>
                    <a:pt x="168" y="51"/>
                    <a:pt x="168" y="51"/>
                    <a:pt x="168" y="51"/>
                  </a:cubicBezTo>
                  <a:cubicBezTo>
                    <a:pt x="167" y="49"/>
                    <a:pt x="165" y="46"/>
                    <a:pt x="163" y="44"/>
                  </a:cubicBezTo>
                  <a:cubicBezTo>
                    <a:pt x="170" y="38"/>
                    <a:pt x="170" y="38"/>
                    <a:pt x="170" y="38"/>
                  </a:cubicBezTo>
                  <a:cubicBezTo>
                    <a:pt x="170" y="38"/>
                    <a:pt x="170" y="37"/>
                    <a:pt x="170" y="37"/>
                  </a:cubicBezTo>
                  <a:cubicBezTo>
                    <a:pt x="163" y="28"/>
                    <a:pt x="163" y="28"/>
                    <a:pt x="163" y="28"/>
                  </a:cubicBezTo>
                  <a:cubicBezTo>
                    <a:pt x="162" y="28"/>
                    <a:pt x="161" y="28"/>
                    <a:pt x="161" y="28"/>
                  </a:cubicBezTo>
                  <a:cubicBezTo>
                    <a:pt x="154" y="34"/>
                    <a:pt x="154" y="34"/>
                    <a:pt x="154" y="34"/>
                  </a:cubicBezTo>
                  <a:cubicBezTo>
                    <a:pt x="152" y="32"/>
                    <a:pt x="150" y="30"/>
                    <a:pt x="148" y="28"/>
                  </a:cubicBezTo>
                  <a:cubicBezTo>
                    <a:pt x="153" y="21"/>
                    <a:pt x="153" y="21"/>
                    <a:pt x="153" y="21"/>
                  </a:cubicBezTo>
                  <a:cubicBezTo>
                    <a:pt x="153" y="21"/>
                    <a:pt x="153" y="20"/>
                    <a:pt x="152" y="19"/>
                  </a:cubicBezTo>
                  <a:cubicBezTo>
                    <a:pt x="143" y="13"/>
                    <a:pt x="143" y="13"/>
                    <a:pt x="143" y="13"/>
                  </a:cubicBezTo>
                  <a:cubicBezTo>
                    <a:pt x="142" y="13"/>
                    <a:pt x="142" y="13"/>
                    <a:pt x="141" y="14"/>
                  </a:cubicBezTo>
                  <a:cubicBezTo>
                    <a:pt x="136" y="21"/>
                    <a:pt x="136" y="21"/>
                    <a:pt x="136" y="21"/>
                  </a:cubicBezTo>
                  <a:cubicBezTo>
                    <a:pt x="134" y="19"/>
                    <a:pt x="131" y="18"/>
                    <a:pt x="129" y="17"/>
                  </a:cubicBezTo>
                  <a:cubicBezTo>
                    <a:pt x="131" y="9"/>
                    <a:pt x="131" y="9"/>
                    <a:pt x="131" y="9"/>
                  </a:cubicBezTo>
                  <a:cubicBezTo>
                    <a:pt x="132" y="8"/>
                    <a:pt x="131" y="8"/>
                    <a:pt x="131" y="7"/>
                  </a:cubicBezTo>
                  <a:cubicBezTo>
                    <a:pt x="120" y="4"/>
                    <a:pt x="120" y="4"/>
                    <a:pt x="120" y="4"/>
                  </a:cubicBezTo>
                  <a:cubicBezTo>
                    <a:pt x="119" y="4"/>
                    <a:pt x="119" y="4"/>
                    <a:pt x="118" y="5"/>
                  </a:cubicBezTo>
                  <a:cubicBezTo>
                    <a:pt x="116" y="13"/>
                    <a:pt x="116" y="13"/>
                    <a:pt x="116" y="13"/>
                  </a:cubicBezTo>
                  <a:cubicBezTo>
                    <a:pt x="113" y="12"/>
                    <a:pt x="110" y="11"/>
                    <a:pt x="107" y="11"/>
                  </a:cubicBezTo>
                  <a:cubicBezTo>
                    <a:pt x="108" y="3"/>
                    <a:pt x="108" y="3"/>
                    <a:pt x="108" y="3"/>
                  </a:cubicBezTo>
                  <a:cubicBezTo>
                    <a:pt x="108" y="2"/>
                    <a:pt x="107" y="1"/>
                    <a:pt x="107" y="1"/>
                  </a:cubicBezTo>
                  <a:cubicBezTo>
                    <a:pt x="95" y="1"/>
                    <a:pt x="95" y="1"/>
                    <a:pt x="95" y="1"/>
                  </a:cubicBezTo>
                  <a:cubicBezTo>
                    <a:pt x="95" y="0"/>
                    <a:pt x="94" y="1"/>
                    <a:pt x="94" y="2"/>
                  </a:cubicBezTo>
                  <a:cubicBezTo>
                    <a:pt x="94" y="10"/>
                    <a:pt x="94" y="10"/>
                    <a:pt x="94" y="10"/>
                  </a:cubicBezTo>
                  <a:cubicBezTo>
                    <a:pt x="91" y="10"/>
                    <a:pt x="88" y="11"/>
                    <a:pt x="85" y="11"/>
                  </a:cubicBezTo>
                  <a:cubicBezTo>
                    <a:pt x="83" y="3"/>
                    <a:pt x="83" y="3"/>
                    <a:pt x="83" y="3"/>
                  </a:cubicBezTo>
                  <a:cubicBezTo>
                    <a:pt x="83" y="2"/>
                    <a:pt x="82" y="1"/>
                    <a:pt x="82" y="2"/>
                  </a:cubicBezTo>
                  <a:cubicBezTo>
                    <a:pt x="71" y="4"/>
                    <a:pt x="71" y="4"/>
                    <a:pt x="71" y="4"/>
                  </a:cubicBezTo>
                  <a:cubicBezTo>
                    <a:pt x="70" y="4"/>
                    <a:pt x="70" y="5"/>
                    <a:pt x="70" y="5"/>
                  </a:cubicBezTo>
                  <a:cubicBezTo>
                    <a:pt x="72" y="14"/>
                    <a:pt x="72" y="14"/>
                    <a:pt x="72" y="14"/>
                  </a:cubicBezTo>
                  <a:cubicBezTo>
                    <a:pt x="69" y="14"/>
                    <a:pt x="66" y="15"/>
                    <a:pt x="63" y="16"/>
                  </a:cubicBezTo>
                  <a:cubicBezTo>
                    <a:pt x="60" y="9"/>
                    <a:pt x="60" y="9"/>
                    <a:pt x="60" y="9"/>
                  </a:cubicBezTo>
                  <a:cubicBezTo>
                    <a:pt x="59" y="8"/>
                    <a:pt x="59" y="8"/>
                    <a:pt x="58" y="8"/>
                  </a:cubicBezTo>
                  <a:cubicBezTo>
                    <a:pt x="48" y="13"/>
                    <a:pt x="48" y="13"/>
                    <a:pt x="48" y="13"/>
                  </a:cubicBezTo>
                  <a:cubicBezTo>
                    <a:pt x="47" y="14"/>
                    <a:pt x="47" y="14"/>
                    <a:pt x="47" y="15"/>
                  </a:cubicBezTo>
                  <a:cubicBezTo>
                    <a:pt x="51" y="23"/>
                    <a:pt x="51" y="23"/>
                    <a:pt x="51" y="23"/>
                  </a:cubicBezTo>
                  <a:cubicBezTo>
                    <a:pt x="49" y="24"/>
                    <a:pt x="46" y="26"/>
                    <a:pt x="44" y="27"/>
                  </a:cubicBezTo>
                  <a:cubicBezTo>
                    <a:pt x="38" y="21"/>
                    <a:pt x="38" y="21"/>
                    <a:pt x="38" y="21"/>
                  </a:cubicBezTo>
                  <a:cubicBezTo>
                    <a:pt x="38" y="20"/>
                    <a:pt x="37" y="20"/>
                    <a:pt x="37" y="21"/>
                  </a:cubicBezTo>
                  <a:cubicBezTo>
                    <a:pt x="28" y="28"/>
                    <a:pt x="28" y="28"/>
                    <a:pt x="28" y="28"/>
                  </a:cubicBezTo>
                  <a:cubicBezTo>
                    <a:pt x="28" y="29"/>
                    <a:pt x="28" y="30"/>
                    <a:pt x="28" y="30"/>
                  </a:cubicBezTo>
                  <a:cubicBezTo>
                    <a:pt x="34" y="36"/>
                    <a:pt x="34" y="36"/>
                    <a:pt x="34" y="36"/>
                  </a:cubicBezTo>
                  <a:cubicBezTo>
                    <a:pt x="32" y="39"/>
                    <a:pt x="30" y="41"/>
                    <a:pt x="28" y="43"/>
                  </a:cubicBezTo>
                  <a:cubicBezTo>
                    <a:pt x="21" y="38"/>
                    <a:pt x="21" y="38"/>
                    <a:pt x="21" y="38"/>
                  </a:cubicBezTo>
                  <a:cubicBezTo>
                    <a:pt x="21" y="38"/>
                    <a:pt x="20" y="38"/>
                    <a:pt x="19" y="39"/>
                  </a:cubicBezTo>
                  <a:cubicBezTo>
                    <a:pt x="13" y="48"/>
                    <a:pt x="13" y="48"/>
                    <a:pt x="13" y="48"/>
                  </a:cubicBezTo>
                  <a:cubicBezTo>
                    <a:pt x="13" y="48"/>
                    <a:pt x="13" y="49"/>
                    <a:pt x="14" y="50"/>
                  </a:cubicBezTo>
                  <a:cubicBezTo>
                    <a:pt x="21" y="54"/>
                    <a:pt x="21" y="54"/>
                    <a:pt x="21" y="54"/>
                  </a:cubicBezTo>
                  <a:cubicBezTo>
                    <a:pt x="19" y="57"/>
                    <a:pt x="18" y="59"/>
                    <a:pt x="17" y="62"/>
                  </a:cubicBezTo>
                  <a:cubicBezTo>
                    <a:pt x="9" y="59"/>
                    <a:pt x="9" y="59"/>
                    <a:pt x="9" y="59"/>
                  </a:cubicBezTo>
                  <a:cubicBezTo>
                    <a:pt x="8" y="59"/>
                    <a:pt x="8" y="60"/>
                    <a:pt x="7" y="60"/>
                  </a:cubicBezTo>
                  <a:cubicBezTo>
                    <a:pt x="4" y="71"/>
                    <a:pt x="4" y="71"/>
                    <a:pt x="4" y="71"/>
                  </a:cubicBezTo>
                  <a:cubicBezTo>
                    <a:pt x="4" y="71"/>
                    <a:pt x="4" y="72"/>
                    <a:pt x="5" y="72"/>
                  </a:cubicBezTo>
                  <a:cubicBezTo>
                    <a:pt x="13" y="75"/>
                    <a:pt x="13" y="75"/>
                    <a:pt x="13" y="75"/>
                  </a:cubicBezTo>
                  <a:cubicBezTo>
                    <a:pt x="12" y="78"/>
                    <a:pt x="11" y="81"/>
                    <a:pt x="11" y="84"/>
                  </a:cubicBezTo>
                  <a:cubicBezTo>
                    <a:pt x="3" y="83"/>
                    <a:pt x="3" y="83"/>
                    <a:pt x="3" y="83"/>
                  </a:cubicBezTo>
                  <a:cubicBezTo>
                    <a:pt x="2" y="83"/>
                    <a:pt x="1" y="84"/>
                    <a:pt x="1" y="84"/>
                  </a:cubicBezTo>
                  <a:lnTo>
                    <a:pt x="1" y="95"/>
                  </a:lnTo>
                  <a:close/>
                  <a:moveTo>
                    <a:pt x="111" y="65"/>
                  </a:moveTo>
                  <a:cubicBezTo>
                    <a:pt x="112" y="62"/>
                    <a:pt x="113" y="58"/>
                    <a:pt x="113" y="55"/>
                  </a:cubicBezTo>
                  <a:cubicBezTo>
                    <a:pt x="114" y="44"/>
                    <a:pt x="115" y="32"/>
                    <a:pt x="115" y="21"/>
                  </a:cubicBezTo>
                  <a:cubicBezTo>
                    <a:pt x="149" y="30"/>
                    <a:pt x="174" y="63"/>
                    <a:pt x="172" y="100"/>
                  </a:cubicBezTo>
                  <a:cubicBezTo>
                    <a:pt x="172" y="101"/>
                    <a:pt x="172" y="102"/>
                    <a:pt x="172" y="103"/>
                  </a:cubicBezTo>
                  <a:cubicBezTo>
                    <a:pt x="169" y="103"/>
                    <a:pt x="167" y="103"/>
                    <a:pt x="164" y="103"/>
                  </a:cubicBezTo>
                  <a:cubicBezTo>
                    <a:pt x="161" y="104"/>
                    <a:pt x="157" y="103"/>
                    <a:pt x="154" y="103"/>
                  </a:cubicBezTo>
                  <a:cubicBezTo>
                    <a:pt x="142" y="103"/>
                    <a:pt x="129" y="101"/>
                    <a:pt x="117" y="97"/>
                  </a:cubicBezTo>
                  <a:cubicBezTo>
                    <a:pt x="117" y="97"/>
                    <a:pt x="117" y="97"/>
                    <a:pt x="117" y="97"/>
                  </a:cubicBezTo>
                  <a:cubicBezTo>
                    <a:pt x="118" y="89"/>
                    <a:pt x="114" y="82"/>
                    <a:pt x="108" y="78"/>
                  </a:cubicBezTo>
                  <a:cubicBezTo>
                    <a:pt x="109" y="74"/>
                    <a:pt x="110" y="69"/>
                    <a:pt x="111" y="65"/>
                  </a:cubicBezTo>
                  <a:close/>
                  <a:moveTo>
                    <a:pt x="113" y="108"/>
                  </a:moveTo>
                  <a:cubicBezTo>
                    <a:pt x="117" y="109"/>
                    <a:pt x="120" y="110"/>
                    <a:pt x="124" y="111"/>
                  </a:cubicBezTo>
                  <a:cubicBezTo>
                    <a:pt x="139" y="114"/>
                    <a:pt x="154" y="116"/>
                    <a:pt x="169" y="115"/>
                  </a:cubicBezTo>
                  <a:cubicBezTo>
                    <a:pt x="161" y="149"/>
                    <a:pt x="128" y="174"/>
                    <a:pt x="91" y="172"/>
                  </a:cubicBezTo>
                  <a:cubicBezTo>
                    <a:pt x="90" y="172"/>
                    <a:pt x="89" y="172"/>
                    <a:pt x="88" y="172"/>
                  </a:cubicBezTo>
                  <a:cubicBezTo>
                    <a:pt x="87" y="153"/>
                    <a:pt x="89" y="135"/>
                    <a:pt x="94" y="117"/>
                  </a:cubicBezTo>
                  <a:cubicBezTo>
                    <a:pt x="94" y="117"/>
                    <a:pt x="94" y="117"/>
                    <a:pt x="94" y="117"/>
                  </a:cubicBezTo>
                  <a:cubicBezTo>
                    <a:pt x="102" y="118"/>
                    <a:pt x="109" y="114"/>
                    <a:pt x="113" y="108"/>
                  </a:cubicBezTo>
                  <a:close/>
                  <a:moveTo>
                    <a:pt x="100" y="19"/>
                  </a:moveTo>
                  <a:cubicBezTo>
                    <a:pt x="101" y="19"/>
                    <a:pt x="102" y="19"/>
                    <a:pt x="103" y="19"/>
                  </a:cubicBezTo>
                  <a:cubicBezTo>
                    <a:pt x="104" y="38"/>
                    <a:pt x="102" y="56"/>
                    <a:pt x="97" y="74"/>
                  </a:cubicBezTo>
                  <a:cubicBezTo>
                    <a:pt x="97" y="74"/>
                    <a:pt x="97" y="74"/>
                    <a:pt x="97" y="74"/>
                  </a:cubicBezTo>
                  <a:cubicBezTo>
                    <a:pt x="89" y="73"/>
                    <a:pt x="82" y="77"/>
                    <a:pt x="78" y="83"/>
                  </a:cubicBezTo>
                  <a:cubicBezTo>
                    <a:pt x="74" y="81"/>
                    <a:pt x="69" y="80"/>
                    <a:pt x="65" y="80"/>
                  </a:cubicBezTo>
                  <a:cubicBezTo>
                    <a:pt x="60" y="78"/>
                    <a:pt x="54" y="78"/>
                    <a:pt x="49" y="77"/>
                  </a:cubicBezTo>
                  <a:cubicBezTo>
                    <a:pt x="40" y="76"/>
                    <a:pt x="31" y="75"/>
                    <a:pt x="21" y="76"/>
                  </a:cubicBezTo>
                  <a:cubicBezTo>
                    <a:pt x="30" y="41"/>
                    <a:pt x="63" y="17"/>
                    <a:pt x="100" y="19"/>
                  </a:cubicBezTo>
                  <a:close/>
                  <a:moveTo>
                    <a:pt x="19" y="91"/>
                  </a:moveTo>
                  <a:cubicBezTo>
                    <a:pt x="19" y="90"/>
                    <a:pt x="19" y="89"/>
                    <a:pt x="19" y="88"/>
                  </a:cubicBezTo>
                  <a:cubicBezTo>
                    <a:pt x="38" y="86"/>
                    <a:pt x="56" y="89"/>
                    <a:pt x="74" y="94"/>
                  </a:cubicBezTo>
                  <a:cubicBezTo>
                    <a:pt x="74" y="94"/>
                    <a:pt x="74" y="94"/>
                    <a:pt x="74" y="94"/>
                  </a:cubicBezTo>
                  <a:cubicBezTo>
                    <a:pt x="73" y="102"/>
                    <a:pt x="77" y="109"/>
                    <a:pt x="83" y="113"/>
                  </a:cubicBezTo>
                  <a:cubicBezTo>
                    <a:pt x="81" y="119"/>
                    <a:pt x="80" y="125"/>
                    <a:pt x="79" y="132"/>
                  </a:cubicBezTo>
                  <a:cubicBezTo>
                    <a:pt x="79" y="133"/>
                    <a:pt x="78" y="134"/>
                    <a:pt x="78" y="136"/>
                  </a:cubicBezTo>
                  <a:cubicBezTo>
                    <a:pt x="76" y="147"/>
                    <a:pt x="76" y="158"/>
                    <a:pt x="76" y="169"/>
                  </a:cubicBezTo>
                  <a:cubicBezTo>
                    <a:pt x="41" y="160"/>
                    <a:pt x="17" y="128"/>
                    <a:pt x="19" y="91"/>
                  </a:cubicBezTo>
                  <a:close/>
                </a:path>
              </a:pathLst>
            </a:custGeom>
            <a:gradFill flip="none" rotWithShape="1">
              <a:gsLst>
                <a:gs pos="30000">
                  <a:srgbClr val="00D219"/>
                </a:gs>
                <a:gs pos="90000">
                  <a:schemeClr val="accent3">
                    <a:lumMod val="50000"/>
                  </a:schemeClr>
                </a:gs>
              </a:gsLst>
              <a:lin ang="2700000" scaled="1"/>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8" name="AutoShape 64"/>
          <p:cNvSpPr>
            <a:spLocks noChangeArrowheads="1"/>
          </p:cNvSpPr>
          <p:nvPr/>
        </p:nvSpPr>
        <p:spPr bwMode="gray">
          <a:xfrm>
            <a:off x="1578195" y="375817"/>
            <a:ext cx="6248400" cy="6096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he-IL" sz="2400" b="1" dirty="0"/>
              <a:t>סימני איתור אופייניים</a:t>
            </a:r>
          </a:p>
          <a:p>
            <a:pPr algn="ctr" fontAlgn="auto">
              <a:spcBef>
                <a:spcPts val="0"/>
              </a:spcBef>
              <a:spcAft>
                <a:spcPts val="0"/>
              </a:spcAft>
              <a:defRPr/>
            </a:pPr>
            <a:endParaRPr lang="en-US" sz="2500" b="1" dirty="0">
              <a:solidFill>
                <a:schemeClr val="tx1">
                  <a:lumMod val="50000"/>
                </a:schemeClr>
              </a:solidFill>
            </a:endParaRPr>
          </a:p>
        </p:txBody>
      </p:sp>
      <p:sp>
        <p:nvSpPr>
          <p:cNvPr id="19" name="Rectangle 20"/>
          <p:cNvSpPr/>
          <p:nvPr/>
        </p:nvSpPr>
        <p:spPr>
          <a:xfrm>
            <a:off x="3289678" y="1649803"/>
            <a:ext cx="4431230" cy="584775"/>
          </a:xfrm>
          <a:prstGeom prst="rect">
            <a:avLst/>
          </a:prstGeom>
        </p:spPr>
        <p:txBody>
          <a:bodyPr wrap="square">
            <a:spAutoFit/>
          </a:bodyPr>
          <a:lstStyle/>
          <a:p>
            <a:pPr algn="r" rtl="1"/>
            <a:r>
              <a:rPr lang="he-IL" sz="1400" b="1" dirty="0">
                <a:cs typeface="Arial" pitchFamily="34" charset="0"/>
              </a:rPr>
              <a:t>חרד באופן קיצוני </a:t>
            </a:r>
            <a:r>
              <a:rPr lang="he-IL" sz="1400" dirty="0">
                <a:solidFill>
                  <a:schemeClr val="tx1">
                    <a:lumMod val="50000"/>
                  </a:schemeClr>
                </a:solidFill>
                <a:latin typeface="+mj-lt"/>
              </a:rPr>
              <a:t>לשלום ההורה. ערני וקולט כל רמז קל לשינוי במצב רוחו</a:t>
            </a:r>
            <a:r>
              <a:rPr lang="he-IL" dirty="0">
                <a:solidFill>
                  <a:schemeClr val="tx1">
                    <a:lumMod val="50000"/>
                  </a:schemeClr>
                </a:solidFill>
                <a:latin typeface="+mj-lt"/>
              </a:rPr>
              <a:t>.</a:t>
            </a:r>
          </a:p>
        </p:txBody>
      </p:sp>
      <p:sp>
        <p:nvSpPr>
          <p:cNvPr id="20" name="Rectangle 21"/>
          <p:cNvSpPr/>
          <p:nvPr/>
        </p:nvSpPr>
        <p:spPr>
          <a:xfrm>
            <a:off x="3289678" y="2311944"/>
            <a:ext cx="4431230" cy="523220"/>
          </a:xfrm>
          <a:prstGeom prst="rect">
            <a:avLst/>
          </a:prstGeom>
        </p:spPr>
        <p:txBody>
          <a:bodyPr wrap="square">
            <a:spAutoFit/>
          </a:bodyPr>
          <a:lstStyle/>
          <a:p>
            <a:pPr algn="r" rtl="1"/>
            <a:r>
              <a:rPr lang="he-IL" sz="1400" b="1" dirty="0">
                <a:cs typeface="Arial" pitchFamily="34" charset="0"/>
              </a:rPr>
              <a:t>מלטף, מטפל, מחבק </a:t>
            </a:r>
            <a:r>
              <a:rPr lang="he-IL" sz="1400" dirty="0">
                <a:latin typeface="+mj-lt"/>
              </a:rPr>
              <a:t>את ההורה באופן חריג כמי שפורש על ההורה חסות</a:t>
            </a:r>
          </a:p>
        </p:txBody>
      </p:sp>
      <p:sp>
        <p:nvSpPr>
          <p:cNvPr id="27" name="Rectangle 21"/>
          <p:cNvSpPr/>
          <p:nvPr/>
        </p:nvSpPr>
        <p:spPr>
          <a:xfrm>
            <a:off x="3289678" y="3066346"/>
            <a:ext cx="4431230" cy="584775"/>
          </a:xfrm>
          <a:prstGeom prst="rect">
            <a:avLst/>
          </a:prstGeom>
        </p:spPr>
        <p:txBody>
          <a:bodyPr wrap="square">
            <a:spAutoFit/>
          </a:bodyPr>
          <a:lstStyle/>
          <a:p>
            <a:pPr algn="r" rtl="1"/>
            <a:r>
              <a:rPr lang="he-IL" sz="1400" dirty="0"/>
              <a:t>צייתן באופן חריג, מנסה להשביע את רצון ההורה או למצוא חן בעיניו בכל תנאי</a:t>
            </a:r>
            <a:r>
              <a:rPr lang="he-IL" dirty="0"/>
              <a:t>.</a:t>
            </a:r>
          </a:p>
        </p:txBody>
      </p:sp>
      <p:sp>
        <p:nvSpPr>
          <p:cNvPr id="28" name="Rectangle 21"/>
          <p:cNvSpPr/>
          <p:nvPr/>
        </p:nvSpPr>
        <p:spPr>
          <a:xfrm>
            <a:off x="3299914" y="4489674"/>
            <a:ext cx="4431230" cy="954107"/>
          </a:xfrm>
          <a:prstGeom prst="rect">
            <a:avLst/>
          </a:prstGeom>
        </p:spPr>
        <p:txBody>
          <a:bodyPr wrap="square">
            <a:spAutoFit/>
          </a:bodyPr>
          <a:lstStyle/>
          <a:p>
            <a:pPr algn="r" rtl="1"/>
            <a:r>
              <a:rPr lang="he-IL" sz="1400" dirty="0"/>
              <a:t>הערה</a:t>
            </a:r>
            <a:r>
              <a:rPr lang="he-IL" sz="1400" dirty="0">
                <a:solidFill>
                  <a:srgbClr val="7030A0"/>
                </a:solidFill>
              </a:rPr>
              <a:t> – </a:t>
            </a:r>
            <a:r>
              <a:rPr lang="he-IL" sz="1400" dirty="0">
                <a:solidFill>
                  <a:schemeClr val="tx1">
                    <a:lumMod val="50000"/>
                  </a:schemeClr>
                </a:solidFill>
              </a:rPr>
              <a:t>יתכן וחלק מהסימנים מאפיינים תרבויות מסוימות או שנובעים מקשיים רגשיים או אחרים</a:t>
            </a:r>
          </a:p>
          <a:p>
            <a:pPr algn="r" rtl="1"/>
            <a:endParaRPr lang="he-IL" sz="1400" dirty="0">
              <a:solidFill>
                <a:schemeClr val="tx1">
                  <a:lumMod val="50000"/>
                </a:schemeClr>
              </a:solidFill>
            </a:endParaRPr>
          </a:p>
          <a:p>
            <a:pPr algn="r" rtl="1"/>
            <a:endParaRPr lang="he-IL" sz="1400" dirty="0">
              <a:solidFill>
                <a:schemeClr val="tx1">
                  <a:lumMod val="50000"/>
                </a:schemeClr>
              </a:solidFill>
            </a:endParaRPr>
          </a:p>
        </p:txBody>
      </p:sp>
      <p:sp>
        <p:nvSpPr>
          <p:cNvPr id="29" name="Rectangle 21"/>
          <p:cNvSpPr/>
          <p:nvPr/>
        </p:nvSpPr>
        <p:spPr>
          <a:xfrm>
            <a:off x="3289678" y="3784741"/>
            <a:ext cx="4431230" cy="523220"/>
          </a:xfrm>
          <a:prstGeom prst="rect">
            <a:avLst/>
          </a:prstGeom>
        </p:spPr>
        <p:txBody>
          <a:bodyPr wrap="square">
            <a:spAutoFit/>
          </a:bodyPr>
          <a:lstStyle/>
          <a:p>
            <a:pPr algn="r" rtl="1"/>
            <a:r>
              <a:rPr lang="he-IL" sz="1400" b="1" dirty="0"/>
              <a:t>נראה מפוחד מההורה </a:t>
            </a:r>
            <a:r>
              <a:rPr lang="he-IL" sz="1400" dirty="0">
                <a:solidFill>
                  <a:schemeClr val="tx1">
                    <a:lumMod val="50000"/>
                  </a:schemeClr>
                </a:solidFill>
              </a:rPr>
              <a:t>ואינו מעז להתבטא בפניו.</a:t>
            </a:r>
          </a:p>
          <a:p>
            <a:pPr algn="r" rtl="1"/>
            <a:r>
              <a:rPr lang="he-IL" sz="1400" dirty="0">
                <a:solidFill>
                  <a:schemeClr val="tx1">
                    <a:lumMod val="50000"/>
                  </a:schemeClr>
                </a:solidFill>
              </a:rPr>
              <a:t>משפיל את עיניו כשהוא מדבר עם הורה.</a:t>
            </a:r>
          </a:p>
        </p:txBody>
      </p:sp>
      <p:pic>
        <p:nvPicPr>
          <p:cNvPr id="30" name="תמונה 29"/>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22837" y="4984396"/>
            <a:ext cx="1371600" cy="1371600"/>
          </a:xfrm>
          <a:prstGeom prst="rect">
            <a:avLst/>
          </a:prstGeom>
        </p:spPr>
      </p:pic>
      <p:sp>
        <p:nvSpPr>
          <p:cNvPr id="22" name="Round Same Side Corner Rectangle 32"/>
          <p:cNvSpPr>
            <a:spLocks noChangeAspect="1"/>
          </p:cNvSpPr>
          <p:nvPr/>
        </p:nvSpPr>
        <p:spPr>
          <a:xfrm>
            <a:off x="1747642" y="1091182"/>
            <a:ext cx="6400800" cy="438610"/>
          </a:xfrm>
          <a:prstGeom prst="round2SameRect">
            <a:avLst>
              <a:gd name="adj1" fmla="val 34009"/>
              <a:gd name="adj2" fmla="val 0"/>
            </a:avLst>
          </a:prstGeom>
          <a:gradFill flip="none" rotWithShape="1">
            <a:gsLst>
              <a:gs pos="8000">
                <a:schemeClr val="accent6"/>
              </a:gs>
              <a:gs pos="100000">
                <a:schemeClr val="accent5"/>
              </a:gs>
            </a:gsLst>
            <a:lin ang="5400000" scaled="1"/>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3157334" y="1137181"/>
            <a:ext cx="3453665" cy="646331"/>
          </a:xfrm>
          <a:prstGeom prst="rect">
            <a:avLst/>
          </a:prstGeom>
          <a:noFill/>
        </p:spPr>
        <p:txBody>
          <a:bodyPr wrap="square" rtlCol="1">
            <a:spAutoFit/>
          </a:bodyPr>
          <a:lstStyle/>
          <a:p>
            <a:pPr algn="ctr"/>
            <a:r>
              <a:rPr lang="he-IL" b="1" dirty="0" smtClean="0">
                <a:solidFill>
                  <a:schemeClr val="bg1"/>
                </a:solidFill>
              </a:rPr>
              <a:t>6. יחס </a:t>
            </a:r>
            <a:r>
              <a:rPr lang="he-IL" b="1" dirty="0">
                <a:solidFill>
                  <a:schemeClr val="bg1"/>
                </a:solidFill>
              </a:rPr>
              <a:t>הילד אל ההורה:</a:t>
            </a:r>
          </a:p>
          <a:p>
            <a:endParaRPr lang="he-IL" dirty="0"/>
          </a:p>
        </p:txBody>
      </p:sp>
    </p:spTree>
    <p:extLst>
      <p:ext uri="{BB962C8B-B14F-4D97-AF65-F5344CB8AC3E}">
        <p14:creationId xmlns:p14="http://schemas.microsoft.com/office/powerpoint/2010/main" xmlns="" val="25881640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Folded Corner 55"/>
          <p:cNvSpPr/>
          <p:nvPr/>
        </p:nvSpPr>
        <p:spPr>
          <a:xfrm rot="16200000">
            <a:off x="6865895" y="1363705"/>
            <a:ext cx="1441803" cy="2492589"/>
          </a:xfrm>
          <a:prstGeom prst="foldedCorner">
            <a:avLst>
              <a:gd name="adj" fmla="val 20855"/>
            </a:avLst>
          </a:prstGeom>
          <a:gradFill>
            <a:gsLst>
              <a:gs pos="100000">
                <a:schemeClr val="bg1">
                  <a:lumMod val="95000"/>
                </a:schemeClr>
              </a:gs>
              <a:gs pos="62000">
                <a:schemeClr val="bg1"/>
              </a:gs>
            </a:gsLst>
            <a:lin ang="5400000" scaled="0"/>
          </a:gradFill>
          <a:ln w="9525">
            <a:solidFill>
              <a:srgbClr val="5C5C5C"/>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7186650" y="2027551"/>
            <a:ext cx="1432561" cy="1200329"/>
          </a:xfrm>
          <a:prstGeom prst="rect">
            <a:avLst/>
          </a:prstGeom>
        </p:spPr>
        <p:txBody>
          <a:bodyPr wrap="square">
            <a:spAutoFit/>
          </a:bodyPr>
          <a:lstStyle/>
          <a:p>
            <a:pPr algn="r" rtl="1"/>
            <a:r>
              <a:rPr lang="he-IL" sz="1200" dirty="0">
                <a:latin typeface="+mj-lt"/>
              </a:rPr>
              <a:t>"חוברת הדרכה לאיתור ילדים בסיכון" – בהוצאת משרד החינוך בשיתוף עם משרד הרווחה ואשלים</a:t>
            </a:r>
          </a:p>
        </p:txBody>
      </p:sp>
      <p:sp>
        <p:nvSpPr>
          <p:cNvPr id="48" name="Folded Corner 47"/>
          <p:cNvSpPr/>
          <p:nvPr/>
        </p:nvSpPr>
        <p:spPr>
          <a:xfrm rot="16200000">
            <a:off x="2406543" y="1406146"/>
            <a:ext cx="1441803" cy="2492589"/>
          </a:xfrm>
          <a:prstGeom prst="foldedCorner">
            <a:avLst>
              <a:gd name="adj" fmla="val 20855"/>
            </a:avLst>
          </a:prstGeom>
          <a:gradFill>
            <a:gsLst>
              <a:gs pos="100000">
                <a:schemeClr val="bg1">
                  <a:lumMod val="95000"/>
                </a:schemeClr>
              </a:gs>
              <a:gs pos="62000">
                <a:schemeClr val="bg1"/>
              </a:gs>
            </a:gsLst>
            <a:lin ang="5400000" scaled="0"/>
          </a:gradFill>
          <a:ln w="9525">
            <a:solidFill>
              <a:srgbClr val="5C5C5C"/>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p:cNvGrpSpPr>
            <a:grpSpLocks noChangeAspect="1"/>
          </p:cNvGrpSpPr>
          <p:nvPr/>
        </p:nvGrpSpPr>
        <p:grpSpPr>
          <a:xfrm>
            <a:off x="557253" y="1172059"/>
            <a:ext cx="2062887" cy="2363222"/>
            <a:chOff x="814074" y="1032934"/>
            <a:chExt cx="1964870" cy="2250936"/>
          </a:xfrm>
          <a:effectLst>
            <a:reflection blurRad="6350" stA="52000" endA="300" endPos="35000" dir="5400000" sy="-100000" algn="bl" rotWithShape="0"/>
          </a:effectLst>
        </p:grpSpPr>
        <p:sp>
          <p:nvSpPr>
            <p:cNvPr id="11" name="Rounded Rectangle 10"/>
            <p:cNvSpPr/>
            <p:nvPr/>
          </p:nvSpPr>
          <p:spPr>
            <a:xfrm>
              <a:off x="814075" y="1616656"/>
              <a:ext cx="1397421" cy="1659944"/>
            </a:xfrm>
            <a:prstGeom prst="roundRect">
              <a:avLst>
                <a:gd name="adj" fmla="val 0"/>
              </a:avLst>
            </a:prstGeom>
            <a:gradFill flip="none" rotWithShape="1">
              <a:gsLst>
                <a:gs pos="49000">
                  <a:srgbClr val="FF0000"/>
                </a:gs>
                <a:gs pos="0">
                  <a:srgbClr val="E60000"/>
                </a:gs>
              </a:gsLst>
              <a:lin ang="10800000" scaled="1"/>
              <a:tileRect/>
            </a:gra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apezoid 9"/>
            <p:cNvSpPr/>
            <p:nvPr/>
          </p:nvSpPr>
          <p:spPr>
            <a:xfrm>
              <a:off x="814074" y="1032934"/>
              <a:ext cx="1397422" cy="583722"/>
            </a:xfrm>
            <a:prstGeom prst="trapezoid">
              <a:avLst>
                <a:gd name="adj" fmla="val 120718"/>
              </a:avLst>
            </a:prstGeom>
            <a:gradFill flip="none" rotWithShape="1">
              <a:gsLst>
                <a:gs pos="28000">
                  <a:srgbClr val="FF0000"/>
                </a:gs>
                <a:gs pos="74000">
                  <a:srgbClr val="C00000"/>
                </a:gs>
              </a:gsLst>
              <a:lin ang="16200000" scaled="1"/>
              <a:tileRect/>
            </a:gra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rapezoid 21"/>
            <p:cNvSpPr/>
            <p:nvPr/>
          </p:nvSpPr>
          <p:spPr>
            <a:xfrm>
              <a:off x="824055" y="2926746"/>
              <a:ext cx="1380473" cy="348195"/>
            </a:xfrm>
            <a:prstGeom prst="trapezoid">
              <a:avLst>
                <a:gd name="adj" fmla="val 198233"/>
              </a:avLst>
            </a:prstGeom>
            <a:gradFill flip="none" rotWithShape="1">
              <a:gsLst>
                <a:gs pos="28000">
                  <a:srgbClr val="C80000"/>
                </a:gs>
                <a:gs pos="74000">
                  <a:srgbClr val="C00000"/>
                </a:gs>
              </a:gsLst>
              <a:lin ang="16200000" scaled="1"/>
              <a:tileRect/>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rapezoid 22"/>
            <p:cNvSpPr/>
            <p:nvPr/>
          </p:nvSpPr>
          <p:spPr>
            <a:xfrm rot="5400000">
              <a:off x="155492" y="2282507"/>
              <a:ext cx="1659945" cy="342782"/>
            </a:xfrm>
            <a:prstGeom prst="trapezoid">
              <a:avLst>
                <a:gd name="adj" fmla="val 242129"/>
              </a:avLst>
            </a:prstGeom>
            <a:gradFill flip="none" rotWithShape="1">
              <a:gsLst>
                <a:gs pos="0">
                  <a:srgbClr val="EA0000"/>
                </a:gs>
                <a:gs pos="57000">
                  <a:srgbClr val="C00000"/>
                </a:gs>
              </a:gsLst>
              <a:lin ang="16200000" scaled="1"/>
              <a:tileRect/>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rapezoid 23"/>
            <p:cNvSpPr/>
            <p:nvPr/>
          </p:nvSpPr>
          <p:spPr>
            <a:xfrm rot="5400000">
              <a:off x="1661973" y="2162283"/>
              <a:ext cx="1662598" cy="571344"/>
            </a:xfrm>
            <a:prstGeom prst="trapezoid">
              <a:avLst>
                <a:gd name="adj" fmla="val 189728"/>
              </a:avLst>
            </a:prstGeom>
            <a:gradFill flip="none" rotWithShape="1">
              <a:gsLst>
                <a:gs pos="8000">
                  <a:srgbClr val="E60000"/>
                </a:gs>
                <a:gs pos="94000">
                  <a:srgbClr val="C00000"/>
                </a:gs>
              </a:gsLst>
              <a:lin ang="16200000" scaled="1"/>
              <a:tileRect/>
            </a:gra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AutoShape 64"/>
          <p:cNvSpPr>
            <a:spLocks noChangeArrowheads="1"/>
          </p:cNvSpPr>
          <p:nvPr/>
        </p:nvSpPr>
        <p:spPr bwMode="gray">
          <a:xfrm>
            <a:off x="918873" y="1315586"/>
            <a:ext cx="744710" cy="4572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en-US" sz="2500" dirty="0">
                <a:solidFill>
                  <a:schemeClr val="bg1"/>
                </a:solidFill>
              </a:rPr>
              <a:t>A</a:t>
            </a:r>
          </a:p>
        </p:txBody>
      </p:sp>
      <p:grpSp>
        <p:nvGrpSpPr>
          <p:cNvPr id="34" name="Group 33"/>
          <p:cNvGrpSpPr>
            <a:grpSpLocks noChangeAspect="1"/>
          </p:cNvGrpSpPr>
          <p:nvPr/>
        </p:nvGrpSpPr>
        <p:grpSpPr>
          <a:xfrm>
            <a:off x="5105402" y="1135051"/>
            <a:ext cx="1987113" cy="2363222"/>
            <a:chOff x="809300" y="1032934"/>
            <a:chExt cx="1892698" cy="2250936"/>
          </a:xfrm>
          <a:effectLst>
            <a:reflection blurRad="6350" stA="52000" endA="300" endPos="35000" dir="5400000" sy="-100000" algn="bl" rotWithShape="0"/>
          </a:effectLst>
        </p:grpSpPr>
        <p:sp>
          <p:nvSpPr>
            <p:cNvPr id="35" name="Rounded Rectangle 34"/>
            <p:cNvSpPr/>
            <p:nvPr/>
          </p:nvSpPr>
          <p:spPr>
            <a:xfrm>
              <a:off x="814075" y="1616656"/>
              <a:ext cx="1397421" cy="1659944"/>
            </a:xfrm>
            <a:prstGeom prst="roundRect">
              <a:avLst>
                <a:gd name="adj" fmla="val 0"/>
              </a:avLst>
            </a:prstGeom>
            <a:gradFill>
              <a:gsLst>
                <a:gs pos="49000">
                  <a:schemeClr val="accent3"/>
                </a:gs>
                <a:gs pos="0">
                  <a:srgbClr val="17C10F"/>
                </a:gs>
              </a:gsLst>
              <a:lin ang="10800000" scaled="1"/>
            </a:gra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rapezoid 35"/>
            <p:cNvSpPr/>
            <p:nvPr/>
          </p:nvSpPr>
          <p:spPr>
            <a:xfrm>
              <a:off x="814074" y="1032934"/>
              <a:ext cx="1397422" cy="583722"/>
            </a:xfrm>
            <a:prstGeom prst="trapezoid">
              <a:avLst>
                <a:gd name="adj" fmla="val 120718"/>
              </a:avLst>
            </a:prstGeom>
            <a:gradFill flip="none" rotWithShape="1">
              <a:gsLst>
                <a:gs pos="28000">
                  <a:srgbClr val="1ACD11"/>
                </a:gs>
                <a:gs pos="74000">
                  <a:schemeClr val="accent3"/>
                </a:gs>
              </a:gsLst>
              <a:lin ang="16200000" scaled="1"/>
              <a:tileRect/>
            </a:gra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rapezoid 36"/>
            <p:cNvSpPr/>
            <p:nvPr/>
          </p:nvSpPr>
          <p:spPr>
            <a:xfrm>
              <a:off x="824055" y="2926746"/>
              <a:ext cx="1380473" cy="348195"/>
            </a:xfrm>
            <a:prstGeom prst="trapezoid">
              <a:avLst>
                <a:gd name="adj" fmla="val 198233"/>
              </a:avLst>
            </a:prstGeom>
            <a:gradFill flip="none" rotWithShape="1">
              <a:gsLst>
                <a:gs pos="0">
                  <a:srgbClr val="14A30D"/>
                </a:gs>
                <a:gs pos="59000">
                  <a:srgbClr val="19CA10"/>
                </a:gs>
              </a:gsLst>
              <a:lin ang="16200000" scaled="1"/>
              <a:tileRect/>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rapezoid 37"/>
            <p:cNvSpPr/>
            <p:nvPr/>
          </p:nvSpPr>
          <p:spPr>
            <a:xfrm rot="5400000">
              <a:off x="107131" y="2326094"/>
              <a:ext cx="1659945" cy="255608"/>
            </a:xfrm>
            <a:prstGeom prst="trapezoid">
              <a:avLst>
                <a:gd name="adj" fmla="val 324706"/>
              </a:avLst>
            </a:prstGeom>
            <a:gradFill flip="none" rotWithShape="1">
              <a:gsLst>
                <a:gs pos="0">
                  <a:srgbClr val="00B050"/>
                </a:gs>
                <a:gs pos="39000">
                  <a:srgbClr val="14A30D"/>
                </a:gs>
              </a:gsLst>
              <a:lin ang="16200000" scaled="1"/>
              <a:tileRect/>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rapezoid 38"/>
            <p:cNvSpPr/>
            <p:nvPr/>
          </p:nvSpPr>
          <p:spPr>
            <a:xfrm rot="5400000">
              <a:off x="1626832" y="2204088"/>
              <a:ext cx="1662598" cy="487734"/>
            </a:xfrm>
            <a:prstGeom prst="trapezoid">
              <a:avLst>
                <a:gd name="adj" fmla="val 189728"/>
              </a:avLst>
            </a:prstGeom>
            <a:gradFill flip="none" rotWithShape="1">
              <a:gsLst>
                <a:gs pos="100000">
                  <a:schemeClr val="accent3"/>
                </a:gs>
                <a:gs pos="0">
                  <a:srgbClr val="17B90F"/>
                </a:gs>
              </a:gsLst>
              <a:lin ang="16200000" scaled="0"/>
              <a:tileRect/>
            </a:gra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AutoShape 64"/>
          <p:cNvSpPr>
            <a:spLocks noChangeArrowheads="1"/>
          </p:cNvSpPr>
          <p:nvPr/>
        </p:nvSpPr>
        <p:spPr bwMode="gray">
          <a:xfrm>
            <a:off x="5506426" y="1278935"/>
            <a:ext cx="744710" cy="4572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en-US" sz="2500" dirty="0">
                <a:solidFill>
                  <a:schemeClr val="bg1"/>
                </a:solidFill>
              </a:rPr>
              <a:t>B</a:t>
            </a:r>
          </a:p>
        </p:txBody>
      </p:sp>
      <p:sp>
        <p:nvSpPr>
          <p:cNvPr id="52" name="Rectangle 51"/>
          <p:cNvSpPr/>
          <p:nvPr/>
        </p:nvSpPr>
        <p:spPr>
          <a:xfrm>
            <a:off x="2470635" y="2062041"/>
            <a:ext cx="1681274" cy="1200329"/>
          </a:xfrm>
          <a:prstGeom prst="rect">
            <a:avLst/>
          </a:prstGeom>
        </p:spPr>
        <p:txBody>
          <a:bodyPr wrap="square">
            <a:spAutoFit/>
          </a:bodyPr>
          <a:lstStyle/>
          <a:p>
            <a:pPr algn="r" rtl="1"/>
            <a:r>
              <a:rPr lang="he-IL" sz="1200" dirty="0">
                <a:latin typeface="+mj-lt"/>
              </a:rPr>
              <a:t>"בסוד ילדים" – התמודדות עם מצבי פגיעה, מצוקה וסיכון בקרב ילדים באמצעות </a:t>
            </a:r>
            <a:r>
              <a:rPr lang="he-IL" sz="1200" dirty="0" err="1">
                <a:latin typeface="+mj-lt"/>
              </a:rPr>
              <a:t>בבליותרפיה</a:t>
            </a:r>
            <a:r>
              <a:rPr lang="he-IL" sz="1200" dirty="0">
                <a:latin typeface="+mj-lt"/>
              </a:rPr>
              <a:t>. משרד החינוך – שפ"י ואשלים </a:t>
            </a:r>
            <a:endParaRPr lang="en-US" sz="1200" dirty="0">
              <a:latin typeface="+mn-lt"/>
            </a:endParaRPr>
          </a:p>
        </p:txBody>
      </p:sp>
      <p:sp>
        <p:nvSpPr>
          <p:cNvPr id="58" name="Folded Corner 57"/>
          <p:cNvSpPr/>
          <p:nvPr/>
        </p:nvSpPr>
        <p:spPr>
          <a:xfrm rot="16200000">
            <a:off x="5077395" y="3949686"/>
            <a:ext cx="1441803" cy="2755408"/>
          </a:xfrm>
          <a:prstGeom prst="foldedCorner">
            <a:avLst>
              <a:gd name="adj" fmla="val 20855"/>
            </a:avLst>
          </a:prstGeom>
          <a:gradFill>
            <a:gsLst>
              <a:gs pos="100000">
                <a:schemeClr val="bg1">
                  <a:lumMod val="95000"/>
                </a:schemeClr>
              </a:gs>
              <a:gs pos="62000">
                <a:schemeClr val="bg1"/>
              </a:gs>
            </a:gsLst>
            <a:lin ang="5400000" scaled="0"/>
          </a:gradFill>
          <a:ln w="9525">
            <a:solidFill>
              <a:srgbClr val="5C5C5C"/>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p:nvSpPr>
        <p:spPr>
          <a:xfrm>
            <a:off x="5133894" y="4859688"/>
            <a:ext cx="1644595" cy="1015663"/>
          </a:xfrm>
          <a:prstGeom prst="rect">
            <a:avLst/>
          </a:prstGeom>
        </p:spPr>
        <p:txBody>
          <a:bodyPr wrap="square">
            <a:spAutoFit/>
          </a:bodyPr>
          <a:lstStyle/>
          <a:p>
            <a:pPr algn="r" rtl="1"/>
            <a:r>
              <a:rPr lang="he-IL" sz="1200" dirty="0">
                <a:latin typeface="+mj-lt"/>
              </a:rPr>
              <a:t>"איתור ילדים בסיכון מערך הטמעה "- בהוצאת משרד החינוך בשיתוף עם משרד הרווחה ואשלים</a:t>
            </a:r>
          </a:p>
        </p:txBody>
      </p:sp>
      <p:grpSp>
        <p:nvGrpSpPr>
          <p:cNvPr id="28" name="Group 27"/>
          <p:cNvGrpSpPr>
            <a:grpSpLocks noChangeAspect="1"/>
          </p:cNvGrpSpPr>
          <p:nvPr/>
        </p:nvGrpSpPr>
        <p:grpSpPr>
          <a:xfrm>
            <a:off x="3159559" y="3810000"/>
            <a:ext cx="2214202" cy="2363222"/>
            <a:chOff x="809300" y="1032934"/>
            <a:chExt cx="2108996" cy="2250936"/>
          </a:xfrm>
          <a:effectLst>
            <a:reflection blurRad="6350" stA="50000" endA="300" endPos="55000" dir="5400000" sy="-100000" algn="bl" rotWithShape="0"/>
          </a:effectLst>
        </p:grpSpPr>
        <p:sp>
          <p:nvSpPr>
            <p:cNvPr id="29" name="Rounded Rectangle 28"/>
            <p:cNvSpPr/>
            <p:nvPr/>
          </p:nvSpPr>
          <p:spPr>
            <a:xfrm>
              <a:off x="814075" y="1616656"/>
              <a:ext cx="1397421" cy="1659944"/>
            </a:xfrm>
            <a:prstGeom prst="roundRect">
              <a:avLst>
                <a:gd name="adj" fmla="val 0"/>
              </a:avLst>
            </a:prstGeom>
            <a:gradFill>
              <a:gsLst>
                <a:gs pos="49000">
                  <a:schemeClr val="accent1"/>
                </a:gs>
                <a:gs pos="0">
                  <a:srgbClr val="097DE7"/>
                </a:gs>
              </a:gsLst>
              <a:lin ang="10800000" scaled="1"/>
            </a:gra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rapezoid 29"/>
            <p:cNvSpPr/>
            <p:nvPr/>
          </p:nvSpPr>
          <p:spPr>
            <a:xfrm>
              <a:off x="814074" y="1032934"/>
              <a:ext cx="1397422" cy="583722"/>
            </a:xfrm>
            <a:prstGeom prst="trapezoid">
              <a:avLst>
                <a:gd name="adj" fmla="val 120718"/>
              </a:avLst>
            </a:prstGeom>
            <a:gradFill flip="none" rotWithShape="1">
              <a:gsLst>
                <a:gs pos="28000">
                  <a:srgbClr val="048EEC"/>
                </a:gs>
                <a:gs pos="74000">
                  <a:srgbClr val="00B0F0"/>
                </a:gs>
              </a:gsLst>
              <a:lin ang="16200000" scaled="1"/>
              <a:tileRect/>
            </a:gra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rapezoid 30"/>
            <p:cNvSpPr/>
            <p:nvPr/>
          </p:nvSpPr>
          <p:spPr>
            <a:xfrm>
              <a:off x="824055" y="2926746"/>
              <a:ext cx="1380473" cy="348195"/>
            </a:xfrm>
            <a:prstGeom prst="trapezoid">
              <a:avLst>
                <a:gd name="adj" fmla="val 198233"/>
              </a:avLst>
            </a:prstGeom>
            <a:gradFill flip="none" rotWithShape="1">
              <a:gsLst>
                <a:gs pos="0">
                  <a:srgbClr val="0FA0F9"/>
                </a:gs>
                <a:gs pos="43000">
                  <a:srgbClr val="0583EB"/>
                </a:gs>
              </a:gsLst>
              <a:lin ang="16200000" scaled="1"/>
              <a:tileRect/>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rapezoid 31"/>
            <p:cNvSpPr/>
            <p:nvPr/>
          </p:nvSpPr>
          <p:spPr>
            <a:xfrm rot="5400000">
              <a:off x="107131" y="2326094"/>
              <a:ext cx="1659945" cy="255608"/>
            </a:xfrm>
            <a:prstGeom prst="trapezoid">
              <a:avLst>
                <a:gd name="adj" fmla="val 324706"/>
              </a:avLst>
            </a:prstGeom>
            <a:gradFill flip="none" rotWithShape="1">
              <a:gsLst>
                <a:gs pos="0">
                  <a:srgbClr val="0583EB"/>
                </a:gs>
                <a:gs pos="57000">
                  <a:srgbClr val="0583EB"/>
                </a:gs>
              </a:gsLst>
              <a:lin ang="16200000" scaled="1"/>
              <a:tileRect/>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rapezoid 32"/>
            <p:cNvSpPr/>
            <p:nvPr/>
          </p:nvSpPr>
          <p:spPr>
            <a:xfrm rot="5400000">
              <a:off x="1734090" y="2095048"/>
              <a:ext cx="1662598" cy="705814"/>
            </a:xfrm>
            <a:prstGeom prst="trapezoid">
              <a:avLst>
                <a:gd name="adj" fmla="val 189728"/>
              </a:avLst>
            </a:prstGeom>
            <a:gradFill>
              <a:gsLst>
                <a:gs pos="49000">
                  <a:schemeClr val="accent1"/>
                </a:gs>
                <a:gs pos="0">
                  <a:srgbClr val="097DE7"/>
                </a:gs>
              </a:gsLst>
              <a:lin ang="10800000" scaled="1"/>
            </a:gra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 name="AutoShape 64"/>
          <p:cNvSpPr>
            <a:spLocks noChangeArrowheads="1"/>
          </p:cNvSpPr>
          <p:nvPr/>
        </p:nvSpPr>
        <p:spPr bwMode="gray">
          <a:xfrm>
            <a:off x="3561825" y="4004450"/>
            <a:ext cx="744710" cy="4572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en-US" sz="2500" dirty="0">
                <a:solidFill>
                  <a:schemeClr val="bg1"/>
                </a:solidFill>
              </a:rPr>
              <a:t>C</a:t>
            </a:r>
          </a:p>
        </p:txBody>
      </p:sp>
      <p:sp>
        <p:nvSpPr>
          <p:cNvPr id="45" name="AutoShape 64"/>
          <p:cNvSpPr>
            <a:spLocks noChangeArrowheads="1"/>
          </p:cNvSpPr>
          <p:nvPr/>
        </p:nvSpPr>
        <p:spPr bwMode="gray">
          <a:xfrm>
            <a:off x="1769085" y="402720"/>
            <a:ext cx="5594784" cy="609600"/>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he-IL" sz="2800" b="1" dirty="0" err="1">
                <a:solidFill>
                  <a:srgbClr val="FF0000"/>
                </a:solidFill>
              </a:rPr>
              <a:t>בבליוגרפיה</a:t>
            </a:r>
            <a:r>
              <a:rPr lang="he-IL" sz="2800" b="1" dirty="0">
                <a:solidFill>
                  <a:schemeClr val="accent5">
                    <a:lumMod val="75000"/>
                  </a:schemeClr>
                </a:solidFill>
              </a:rPr>
              <a:t> </a:t>
            </a:r>
            <a:r>
              <a:rPr lang="he-IL" sz="2600" dirty="0">
                <a:solidFill>
                  <a:schemeClr val="tx1">
                    <a:lumMod val="50000"/>
                  </a:schemeClr>
                </a:solidFill>
              </a:rPr>
              <a:t>וחומרי עזר</a:t>
            </a:r>
          </a:p>
          <a:p>
            <a:pPr algn="ctr" fontAlgn="auto">
              <a:spcBef>
                <a:spcPts val="0"/>
              </a:spcBef>
              <a:spcAft>
                <a:spcPts val="0"/>
              </a:spcAft>
              <a:defRPr/>
            </a:pPr>
            <a:endParaRPr lang="en-US" sz="2800" b="1" dirty="0">
              <a:solidFill>
                <a:schemeClr val="tx1">
                  <a:lumMod val="50000"/>
                </a:schemeClr>
              </a:solidFill>
            </a:endParaRPr>
          </a:p>
        </p:txBody>
      </p:sp>
      <p:sp>
        <p:nvSpPr>
          <p:cNvPr id="2" name="מלבן 1"/>
          <p:cNvSpPr/>
          <p:nvPr/>
        </p:nvSpPr>
        <p:spPr>
          <a:xfrm>
            <a:off x="-3702468" y="239963"/>
            <a:ext cx="4572000" cy="923330"/>
          </a:xfrm>
          <a:prstGeom prst="rect">
            <a:avLst/>
          </a:prstGeom>
        </p:spPr>
        <p:txBody>
          <a:bodyPr>
            <a:spAutoFit/>
          </a:bodyPr>
          <a:lstStyle/>
          <a:p>
            <a:endParaRPr lang="he-IL" dirty="0"/>
          </a:p>
          <a:p>
            <a:r>
              <a:rPr lang="he-IL" b="1" dirty="0">
                <a:solidFill>
                  <a:srgbClr val="269A8F"/>
                </a:solidFill>
              </a:rPr>
              <a:t> </a:t>
            </a:r>
          </a:p>
          <a:p>
            <a:endParaRPr lang="he-IL" b="1" dirty="0">
              <a:solidFill>
                <a:srgbClr val="269A8F"/>
              </a:solidFill>
            </a:endParaRPr>
          </a:p>
        </p:txBody>
      </p:sp>
      <p:pic>
        <p:nvPicPr>
          <p:cNvPr id="44" name="Picture 5"/>
          <p:cNvPicPr>
            <a:picLocks noChangeAspect="1" noChangeArrowheads="1"/>
          </p:cNvPicPr>
          <p:nvPr/>
        </p:nvPicPr>
        <p:blipFill>
          <a:blip r:embed="rId2" cstate="print"/>
          <a:srcRect/>
          <a:stretch>
            <a:fillRect/>
          </a:stretch>
        </p:blipFill>
        <p:spPr bwMode="auto">
          <a:xfrm>
            <a:off x="3159558" y="4602418"/>
            <a:ext cx="1638122" cy="1250234"/>
          </a:xfrm>
          <a:prstGeom prst="roundRect">
            <a:avLst/>
          </a:prstGeom>
          <a:noFill/>
          <a:ln w="19050">
            <a:solidFill>
              <a:srgbClr val="269A8F"/>
            </a:solidFill>
            <a:miter lim="800000"/>
            <a:headEnd/>
            <a:tailEnd/>
          </a:ln>
        </p:spPr>
      </p:pic>
      <p:pic>
        <p:nvPicPr>
          <p:cNvPr id="46" name="Picture 4"/>
          <p:cNvPicPr>
            <a:picLocks noChangeAspect="1" noChangeArrowheads="1"/>
          </p:cNvPicPr>
          <p:nvPr/>
        </p:nvPicPr>
        <p:blipFill>
          <a:blip r:embed="rId3" cstate="print"/>
          <a:srcRect/>
          <a:stretch>
            <a:fillRect/>
          </a:stretch>
        </p:blipFill>
        <p:spPr bwMode="auto">
          <a:xfrm>
            <a:off x="596238" y="2018603"/>
            <a:ext cx="1615530" cy="1201324"/>
          </a:xfrm>
          <a:prstGeom prst="roundRect">
            <a:avLst/>
          </a:prstGeom>
          <a:noFill/>
          <a:ln w="19050">
            <a:solidFill>
              <a:srgbClr val="269A8F"/>
            </a:solidFill>
            <a:miter lim="800000"/>
            <a:headEnd/>
            <a:tailEnd/>
          </a:ln>
        </p:spPr>
      </p:pic>
      <p:pic>
        <p:nvPicPr>
          <p:cNvPr id="47" name="Picture 3"/>
          <p:cNvPicPr>
            <a:picLocks noChangeAspect="1" noChangeArrowheads="1"/>
          </p:cNvPicPr>
          <p:nvPr/>
        </p:nvPicPr>
        <p:blipFill>
          <a:blip r:embed="rId4" cstate="print"/>
          <a:srcRect/>
          <a:stretch>
            <a:fillRect/>
          </a:stretch>
        </p:blipFill>
        <p:spPr bwMode="auto">
          <a:xfrm>
            <a:off x="5086356" y="1846489"/>
            <a:ext cx="1616924" cy="1226124"/>
          </a:xfrm>
          <a:prstGeom prst="roundRect">
            <a:avLst/>
          </a:prstGeom>
          <a:noFill/>
          <a:ln w="19050">
            <a:solidFill>
              <a:srgbClr val="269A8F"/>
            </a:solidFill>
            <a:miter lim="800000"/>
            <a:headEnd/>
            <a:tailEnd/>
          </a:ln>
        </p:spPr>
      </p:pic>
    </p:spTree>
    <p:extLst>
      <p:ext uri="{BB962C8B-B14F-4D97-AF65-F5344CB8AC3E}">
        <p14:creationId xmlns:p14="http://schemas.microsoft.com/office/powerpoint/2010/main" xmlns="" val="25925692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AutoShape 64"/>
          <p:cNvSpPr>
            <a:spLocks noChangeArrowheads="1"/>
          </p:cNvSpPr>
          <p:nvPr/>
        </p:nvSpPr>
        <p:spPr bwMode="gray">
          <a:xfrm>
            <a:off x="1076905" y="1609148"/>
            <a:ext cx="6394322" cy="2631844"/>
          </a:xfrm>
          <a:prstGeom prst="roundRect">
            <a:avLst>
              <a:gd name="adj" fmla="val 0"/>
            </a:avLst>
          </a:prstGeom>
          <a:noFill/>
          <a:ln w="38100">
            <a:noFill/>
            <a:round/>
            <a:headEnd/>
            <a:tailEnd/>
          </a:ln>
          <a:effectLst/>
        </p:spPr>
        <p:txBody>
          <a:bodyPr wrap="none" anchor="ctr"/>
          <a:lstStyle/>
          <a:p>
            <a:pPr algn="ctr" fontAlgn="auto">
              <a:spcBef>
                <a:spcPts val="0"/>
              </a:spcBef>
              <a:spcAft>
                <a:spcPts val="0"/>
              </a:spcAft>
              <a:defRPr/>
            </a:pPr>
            <a:r>
              <a:rPr lang="he-IL" sz="2800" b="1" dirty="0"/>
              <a:t>תודה על ההקשבה </a:t>
            </a:r>
          </a:p>
          <a:p>
            <a:pPr algn="ctr" fontAlgn="auto">
              <a:spcBef>
                <a:spcPts val="0"/>
              </a:spcBef>
              <a:spcAft>
                <a:spcPts val="0"/>
              </a:spcAft>
              <a:defRPr/>
            </a:pPr>
            <a:r>
              <a:rPr lang="he-IL" sz="2800" b="1" dirty="0"/>
              <a:t>זכרו כי בכוחנו לזהות לאתר </a:t>
            </a:r>
          </a:p>
          <a:p>
            <a:pPr algn="ctr" fontAlgn="auto">
              <a:spcBef>
                <a:spcPts val="0"/>
              </a:spcBef>
              <a:spcAft>
                <a:spcPts val="0"/>
              </a:spcAft>
              <a:defRPr/>
            </a:pPr>
            <a:r>
              <a:rPr lang="he-IL" sz="2800" b="1" dirty="0"/>
              <a:t>ולמנוע התעללות בילדים , </a:t>
            </a:r>
          </a:p>
          <a:p>
            <a:pPr algn="ctr" fontAlgn="auto">
              <a:spcBef>
                <a:spcPts val="0"/>
              </a:spcBef>
              <a:spcAft>
                <a:spcPts val="0"/>
              </a:spcAft>
              <a:defRPr/>
            </a:pPr>
            <a:r>
              <a:rPr lang="he-IL" sz="2800" b="1" dirty="0"/>
              <a:t>ולאפשר להם עתיד טוב יותר!</a:t>
            </a:r>
            <a:endParaRPr lang="en-US" sz="2800" b="1" dirty="0">
              <a:solidFill>
                <a:schemeClr val="tx1">
                  <a:lumMod val="50000"/>
                </a:schemeClr>
              </a:solidFill>
            </a:endParaRPr>
          </a:p>
        </p:txBody>
      </p:sp>
      <p:grpSp>
        <p:nvGrpSpPr>
          <p:cNvPr id="11" name="Group 10"/>
          <p:cNvGrpSpPr/>
          <p:nvPr/>
        </p:nvGrpSpPr>
        <p:grpSpPr>
          <a:xfrm>
            <a:off x="6711447" y="3566945"/>
            <a:ext cx="1638576" cy="1723358"/>
            <a:chOff x="5621576" y="3715298"/>
            <a:chExt cx="1912776" cy="2011746"/>
          </a:xfrm>
        </p:grpSpPr>
        <p:sp>
          <p:nvSpPr>
            <p:cNvPr id="62" name="Trapezoid 61"/>
            <p:cNvSpPr/>
            <p:nvPr/>
          </p:nvSpPr>
          <p:spPr>
            <a:xfrm>
              <a:off x="5632481" y="3715298"/>
              <a:ext cx="1896406" cy="752036"/>
            </a:xfrm>
            <a:prstGeom prst="trapezoid">
              <a:avLst>
                <a:gd name="adj" fmla="val 130334"/>
              </a:avLst>
            </a:prstGeom>
            <a:solidFill>
              <a:srgbClr val="14A30D"/>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ounded Rectangle 54"/>
            <p:cNvSpPr/>
            <p:nvPr/>
          </p:nvSpPr>
          <p:spPr>
            <a:xfrm>
              <a:off x="5621576" y="4471144"/>
              <a:ext cx="1912776" cy="1255900"/>
            </a:xfrm>
            <a:prstGeom prst="roundRect">
              <a:avLst>
                <a:gd name="adj" fmla="val 0"/>
              </a:avLst>
            </a:prstGeom>
            <a:solidFill>
              <a:srgbClr val="14A30D"/>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תרשים זרימה: מסמך 4"/>
          <p:cNvSpPr/>
          <p:nvPr/>
        </p:nvSpPr>
        <p:spPr>
          <a:xfrm>
            <a:off x="6855827" y="3774844"/>
            <a:ext cx="1320098" cy="1314388"/>
          </a:xfrm>
          <a:prstGeom prst="flowChartDocument">
            <a:avLst/>
          </a:prstGeom>
        </p:spPr>
        <p:style>
          <a:lnRef idx="1">
            <a:schemeClr val="accent5"/>
          </a:lnRef>
          <a:fillRef idx="2">
            <a:schemeClr val="accent5"/>
          </a:fillRef>
          <a:effectRef idx="1">
            <a:schemeClr val="accent5"/>
          </a:effectRef>
          <a:fontRef idx="minor">
            <a:schemeClr val="dk1"/>
          </a:fontRef>
        </p:style>
        <p:txBody>
          <a:bodyPr rtlCol="0" anchor="ctr">
            <a:prstTxWarp prst="textStop">
              <a:avLst/>
            </a:prstTxWarp>
          </a:bodyPr>
          <a:lstStyle/>
          <a:p>
            <a:pPr algn="ctr"/>
            <a:r>
              <a:rPr lang="he-IL" dirty="0"/>
              <a:t>תודה!</a:t>
            </a:r>
          </a:p>
        </p:txBody>
      </p:sp>
      <p:grpSp>
        <p:nvGrpSpPr>
          <p:cNvPr id="13" name="Group 12"/>
          <p:cNvGrpSpPr/>
          <p:nvPr/>
        </p:nvGrpSpPr>
        <p:grpSpPr>
          <a:xfrm>
            <a:off x="5919470" y="4520795"/>
            <a:ext cx="3205462" cy="1065075"/>
            <a:chOff x="4705038" y="4483579"/>
            <a:chExt cx="3741866" cy="1243305"/>
          </a:xfrm>
        </p:grpSpPr>
        <p:sp>
          <p:nvSpPr>
            <p:cNvPr id="57" name="Pie 56"/>
            <p:cNvSpPr/>
            <p:nvPr/>
          </p:nvSpPr>
          <p:spPr>
            <a:xfrm rot="16200000">
              <a:off x="4991956" y="4196661"/>
              <a:ext cx="1235331" cy="1809167"/>
            </a:xfrm>
            <a:prstGeom prst="pie">
              <a:avLst>
                <a:gd name="adj1" fmla="val 0"/>
                <a:gd name="adj2" fmla="val 10791798"/>
              </a:avLst>
            </a:prstGeom>
            <a:gradFill>
              <a:gsLst>
                <a:gs pos="0">
                  <a:srgbClr val="0DA31B"/>
                </a:gs>
                <a:gs pos="33000">
                  <a:srgbClr val="2AD713"/>
                </a:gs>
              </a:gsLst>
              <a:lin ang="5400000" scaled="0"/>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8" name="Pie 57"/>
            <p:cNvSpPr/>
            <p:nvPr/>
          </p:nvSpPr>
          <p:spPr>
            <a:xfrm rot="5400000">
              <a:off x="6924654" y="4204633"/>
              <a:ext cx="1235333" cy="1809167"/>
            </a:xfrm>
            <a:prstGeom prst="pie">
              <a:avLst>
                <a:gd name="adj1" fmla="val 0"/>
                <a:gd name="adj2" fmla="val 10791798"/>
              </a:avLst>
            </a:prstGeom>
            <a:gradFill>
              <a:gsLst>
                <a:gs pos="6000">
                  <a:srgbClr val="0DA31B"/>
                </a:gs>
                <a:gs pos="33000">
                  <a:srgbClr val="2AD713"/>
                </a:gs>
              </a:gsLst>
              <a:lin ang="6000000" scaled="0"/>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 name="Round Same Side Corner Rectangle 58"/>
            <p:cNvSpPr/>
            <p:nvPr/>
          </p:nvSpPr>
          <p:spPr>
            <a:xfrm>
              <a:off x="5812853" y="4706738"/>
              <a:ext cx="1546161" cy="1020146"/>
            </a:xfrm>
            <a:prstGeom prst="round2SameRect">
              <a:avLst>
                <a:gd name="adj1" fmla="val 50000"/>
                <a:gd name="adj2" fmla="val 0"/>
              </a:avLst>
            </a:prstGeom>
            <a:gradFill flip="none" rotWithShape="1">
              <a:gsLst>
                <a:gs pos="0">
                  <a:srgbClr val="0FB51F"/>
                </a:gs>
                <a:gs pos="59000">
                  <a:srgbClr val="2AD713"/>
                </a:gs>
              </a:gsLst>
              <a:lin ang="15000000" scaled="0"/>
              <a:tileRect/>
            </a:gradFill>
            <a:ln w="12700">
              <a:solidFill>
                <a:schemeClr val="bg1"/>
              </a:solidFill>
            </a:ln>
            <a:effectLst>
              <a:outerShdw blurRad="50800" dist="38100" dir="10800000" algn="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xmlns="" val="3907439635"/>
      </p:ext>
    </p:extLst>
  </p:cSld>
  <p:clrMapOvr>
    <a:masterClrMapping/>
  </p:clrMapOvr>
  <p:timing>
    <p:tnLst>
      <p:par>
        <p:cTn id="1" dur="indefinite" restart="never" nodeType="tmRoot"/>
      </p:par>
    </p:tnLst>
  </p:timing>
</p:sld>
</file>

<file path=ppt/theme/theme1.xml><?xml version="1.0" encoding="utf-8"?>
<a:theme xmlns:a="http://schemas.openxmlformats.org/drawingml/2006/main" name="Scrum Process">
  <a:themeElements>
    <a:clrScheme name="Custom 1">
      <a:dk1>
        <a:srgbClr val="383838"/>
      </a:dk1>
      <a:lt1>
        <a:sysClr val="window" lastClr="FFFFFF"/>
      </a:lt1>
      <a:dk2>
        <a:srgbClr val="CCCC00"/>
      </a:dk2>
      <a:lt2>
        <a:srgbClr val="FFFF00"/>
      </a:lt2>
      <a:accent1>
        <a:srgbClr val="00B0F0"/>
      </a:accent1>
      <a:accent2>
        <a:srgbClr val="0070C0"/>
      </a:accent2>
      <a:accent3>
        <a:srgbClr val="00EA1C"/>
      </a:accent3>
      <a:accent4>
        <a:srgbClr val="00B050"/>
      </a:accent4>
      <a:accent5>
        <a:srgbClr val="C00000"/>
      </a:accent5>
      <a:accent6>
        <a:srgbClr val="FF00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שובל אדים</Template>
  <TotalTime>4566923</TotalTime>
  <Words>1491</Words>
  <Application>Microsoft Office PowerPoint</Application>
  <PresentationFormat>‫הצגה על המסך (4:3)</PresentationFormat>
  <Paragraphs>235</Paragraphs>
  <Slides>19</Slides>
  <Notes>2</Notes>
  <HiddenSlides>0</HiddenSlides>
  <MMClips>0</MMClips>
  <ScaleCrop>false</ScaleCrop>
  <HeadingPairs>
    <vt:vector size="4" baseType="variant">
      <vt:variant>
        <vt:lpstr>ערכת נושא</vt:lpstr>
      </vt:variant>
      <vt:variant>
        <vt:i4>1</vt:i4>
      </vt:variant>
      <vt:variant>
        <vt:lpstr>כותרות שקופיות</vt:lpstr>
      </vt:variant>
      <vt:variant>
        <vt:i4>19</vt:i4>
      </vt:variant>
    </vt:vector>
  </HeadingPairs>
  <TitlesOfParts>
    <vt:vector size="20" baseType="lpstr">
      <vt:lpstr>Scrum Process</vt:lpstr>
      <vt:lpstr>איתור וזיהוי ילדים בסיכון  להתעללות הזנחה או פגיעה </vt:lpstr>
      <vt:lpstr>שקופית 2</vt:lpstr>
      <vt:lpstr>שקופית 3</vt:lpstr>
      <vt:lpstr>שקופית 4</vt:lpstr>
      <vt:lpstr>שקופית 5</vt:lpstr>
      <vt:lpstr>שקופית 6</vt:lpstr>
      <vt:lpstr>שקופית 7</vt:lpstr>
      <vt:lpstr>שקופית 8</vt:lpstr>
      <vt:lpstr>חשוב לזכור: </vt:lpstr>
      <vt:lpstr>שקופית 10</vt:lpstr>
      <vt:lpstr>שקופית 11</vt:lpstr>
      <vt:lpstr>שקופית 12</vt:lpstr>
      <vt:lpstr>שקופית 13</vt:lpstr>
      <vt:lpstr>שקופית 14</vt:lpstr>
      <vt:lpstr>שקופית 15</vt:lpstr>
      <vt:lpstr>שקופית 16</vt:lpstr>
      <vt:lpstr>שקופית 17</vt:lpstr>
      <vt:lpstr>שקופית 18</vt:lpstr>
      <vt:lpstr>שקופית 19</vt:lpstr>
    </vt:vector>
  </TitlesOfParts>
  <Company>Design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Designer</dc:creator>
  <cp:lastModifiedBy>Owner</cp:lastModifiedBy>
  <cp:revision>2610</cp:revision>
  <dcterms:created xsi:type="dcterms:W3CDTF">2010-07-23T09:33:49Z</dcterms:created>
  <dcterms:modified xsi:type="dcterms:W3CDTF">2016-09-23T10:52:45Z</dcterms:modified>
</cp:coreProperties>
</file>