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34"/>
  </p:notesMasterIdLst>
  <p:sldIdLst>
    <p:sldId id="256" r:id="rId2"/>
    <p:sldId id="287" r:id="rId3"/>
    <p:sldId id="28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8" r:id="rId33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2" d="100"/>
          <a:sy n="62" d="100"/>
        </p:scale>
        <p:origin x="-150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EBCB097-665A-4279-A7A4-9987BFF9AF16}" type="datetimeFigureOut">
              <a:rPr lang="he-IL" smtClean="0"/>
              <a:pPr/>
              <a:t>ו'/שבט/תשע"ב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9BF87D9-E8A1-4624-823C-96F810E030AD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BF87D9-E8A1-4624-823C-96F810E030AD}" type="slidenum">
              <a:rPr lang="he-IL" smtClean="0"/>
              <a:pPr/>
              <a:t>8</a:t>
            </a:fld>
            <a:endParaRPr lang="he-I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8EBBD-657E-4ECA-A8A5-916A90544BFA}" type="datetimeFigureOut">
              <a:rPr lang="he-IL" smtClean="0"/>
              <a:pPr/>
              <a:t>ו'/שבט/תשע"ב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87-60A5-40F7-A3AB-2442051D11B9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8EBBD-657E-4ECA-A8A5-916A90544BFA}" type="datetimeFigureOut">
              <a:rPr lang="he-IL" smtClean="0"/>
              <a:pPr/>
              <a:t>ו'/שבט/תשע"ב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87-60A5-40F7-A3AB-2442051D11B9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8EBBD-657E-4ECA-A8A5-916A90544BFA}" type="datetimeFigureOut">
              <a:rPr lang="he-IL" smtClean="0"/>
              <a:pPr/>
              <a:t>ו'/שבט/תשע"ב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87-60A5-40F7-A3AB-2442051D11B9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8EBBD-657E-4ECA-A8A5-916A90544BFA}" type="datetimeFigureOut">
              <a:rPr lang="he-IL" smtClean="0"/>
              <a:pPr/>
              <a:t>ו'/שבט/תשע"ב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87-60A5-40F7-A3AB-2442051D11B9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8EBBD-657E-4ECA-A8A5-916A90544BFA}" type="datetimeFigureOut">
              <a:rPr lang="he-IL" smtClean="0"/>
              <a:pPr/>
              <a:t>ו'/שבט/תשע"ב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87-60A5-40F7-A3AB-2442051D11B9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8EBBD-657E-4ECA-A8A5-916A90544BFA}" type="datetimeFigureOut">
              <a:rPr lang="he-IL" smtClean="0"/>
              <a:pPr/>
              <a:t>ו'/שבט/תשע"ב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87-60A5-40F7-A3AB-2442051D11B9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8EBBD-657E-4ECA-A8A5-916A90544BFA}" type="datetimeFigureOut">
              <a:rPr lang="he-IL" smtClean="0"/>
              <a:pPr/>
              <a:t>ו'/שבט/תשע"ב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87-60A5-40F7-A3AB-2442051D11B9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8EBBD-657E-4ECA-A8A5-916A90544BFA}" type="datetimeFigureOut">
              <a:rPr lang="he-IL" smtClean="0"/>
              <a:pPr/>
              <a:t>ו'/שבט/תשע"ב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87-60A5-40F7-A3AB-2442051D11B9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8EBBD-657E-4ECA-A8A5-916A90544BFA}" type="datetimeFigureOut">
              <a:rPr lang="he-IL" smtClean="0"/>
              <a:pPr/>
              <a:t>ו'/שבט/תשע"ב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87-60A5-40F7-A3AB-2442051D11B9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8EBBD-657E-4ECA-A8A5-916A90544BFA}" type="datetimeFigureOut">
              <a:rPr lang="he-IL" smtClean="0"/>
              <a:pPr/>
              <a:t>ו'/שבט/תשע"ב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87-60A5-40F7-A3AB-2442051D11B9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8EBBD-657E-4ECA-A8A5-916A90544BFA}" type="datetimeFigureOut">
              <a:rPr lang="he-IL" smtClean="0"/>
              <a:pPr/>
              <a:t>ו'/שבט/תשע"ב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60987-60A5-40F7-A3AB-2442051D11B9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8EBBD-657E-4ECA-A8A5-916A90544BFA}" type="datetimeFigureOut">
              <a:rPr lang="he-IL" smtClean="0"/>
              <a:pPr/>
              <a:t>ו'/שבט/תשע"ב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60987-60A5-40F7-A3AB-2442051D11B9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018655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LAUR</a:t>
            </a:r>
            <a:r>
              <a:rPr lang="en-U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/>
              </a:rPr>
              <a:t>éATS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/>
              </a:rPr>
              <a:t> DU CONCOURS </a:t>
            </a:r>
            <a:b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/>
              </a:rPr>
            </a:b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/>
              </a:rPr>
              <a:t>DE POSTERS</a:t>
            </a:r>
            <a:b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/>
              </a:rPr>
            </a:br>
            <a:r>
              <a:rPr lang="he-I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/>
              </a:rPr>
              <a:t>2012</a:t>
            </a:r>
            <a:endParaRPr lang="he-I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יובל ד.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ליידי </a:t>
            </a:r>
            <a:r>
              <a:rPr lang="he-IL" sz="3200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דיוויס</a:t>
            </a:r>
            <a:endParaRPr lang="he-IL" sz="3200" dirty="0"/>
          </a:p>
        </p:txBody>
      </p:sp>
      <p:pic>
        <p:nvPicPr>
          <p:cNvPr id="4" name="Picture 3" descr="E:\DSC07324.JPG"/>
          <p:cNvPicPr>
            <a:picLocks noChangeAspect="1" noChangeArrowheads="1"/>
          </p:cNvPicPr>
          <p:nvPr/>
        </p:nvPicPr>
        <p:blipFill>
          <a:blip r:embed="rId2" cstate="print"/>
          <a:srcRect t="8587" r="4540" b="5499"/>
          <a:stretch>
            <a:fillRect/>
          </a:stretch>
        </p:blipFill>
        <p:spPr bwMode="auto">
          <a:xfrm>
            <a:off x="1619672" y="1916832"/>
            <a:ext cx="5760640" cy="3888432"/>
          </a:xfrm>
          <a:prstGeom prst="rect">
            <a:avLst/>
          </a:prstGeom>
          <a:ln w="190500" cap="sq">
            <a:noFill/>
            <a:prstDash val="solid"/>
            <a:miter lim="800000"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זואי</a:t>
            </a:r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 ב.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גרץ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30722" name="Picture 2" descr="C:\Users\Duani\Pictures\תיקיה חדשה\DSCN066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5499"/>
          <a:stretch>
            <a:fillRect/>
          </a:stretch>
        </p:blipFill>
        <p:spPr bwMode="auto">
          <a:xfrm>
            <a:off x="1763688" y="1700808"/>
            <a:ext cx="6034617" cy="4277072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יובל פ.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חולון</a:t>
            </a:r>
            <a:endParaRPr lang="he-IL" sz="3200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2050" name="Picture 2" descr="E:\103NIKON\DSCN06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556792"/>
            <a:ext cx="6034617" cy="4525963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אנה פ.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תיכון חדש </a:t>
            </a:r>
            <a:r>
              <a:rPr lang="he-IL" sz="3200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ת''א</a:t>
            </a:r>
            <a:endParaRPr lang="he-IL" sz="3200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3074" name="Picture 2" descr="E:\103NIKON\DSCN062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3331" b="2317"/>
          <a:stretch>
            <a:fillRect/>
          </a:stretch>
        </p:blipFill>
        <p:spPr bwMode="auto">
          <a:xfrm>
            <a:off x="2771800" y="1844824"/>
            <a:ext cx="3388303" cy="4565104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לירי כ.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גרץ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4098" name="Picture 2" descr="E:\103NIKON\DSCN062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3814"/>
          <a:stretch>
            <a:fillRect/>
          </a:stretch>
        </p:blipFill>
        <p:spPr bwMode="auto">
          <a:xfrm>
            <a:off x="1554691" y="1772816"/>
            <a:ext cx="6034617" cy="4353347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יתי</a:t>
            </a:r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 ש.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יובלים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5122" name="Picture 2" descr="E:\DSC073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916832"/>
            <a:ext cx="5472608" cy="4104456"/>
          </a:xfrm>
          <a:prstGeom prst="rect">
            <a:avLst/>
          </a:prstGeom>
          <a:noFill/>
          <a:ln w="34925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יולי א.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רבין תל </a:t>
            </a:r>
            <a:r>
              <a:rPr lang="he-IL" sz="3200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מונד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6148" name="Picture 4" descr="E:\103NIKON\DSCN0629.JPG"/>
          <p:cNvPicPr>
            <a:picLocks noChangeAspect="1" noChangeArrowheads="1"/>
          </p:cNvPicPr>
          <p:nvPr/>
        </p:nvPicPr>
        <p:blipFill>
          <a:blip r:embed="rId3" cstate="print"/>
          <a:srcRect l="2353" t="7075" b="3513"/>
          <a:stretch>
            <a:fillRect/>
          </a:stretch>
        </p:blipFill>
        <p:spPr bwMode="auto">
          <a:xfrm>
            <a:off x="1475656" y="1916832"/>
            <a:ext cx="5976665" cy="4104456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/>
          </a:bodyPr>
          <a:lstStyle/>
          <a:p>
            <a:pPr algn="r"/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עדן ב. </a:t>
            </a:r>
            <a:b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</a:b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דה שליט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7172" name="Picture 4" descr="E:\103NIKON\DSCN0630.JPG"/>
          <p:cNvPicPr>
            <a:picLocks noChangeAspect="1" noChangeArrowheads="1"/>
          </p:cNvPicPr>
          <p:nvPr/>
        </p:nvPicPr>
        <p:blipFill>
          <a:blip r:embed="rId2" cstate="print"/>
          <a:srcRect r="10909"/>
          <a:stretch>
            <a:fillRect/>
          </a:stretch>
        </p:blipFill>
        <p:spPr bwMode="auto">
          <a:xfrm>
            <a:off x="1835696" y="454934"/>
            <a:ext cx="4248472" cy="5878389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he-IL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מלני</a:t>
            </a:r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 ר.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זלמן </a:t>
            </a:r>
            <a:r>
              <a:rPr lang="he-IL" sz="3200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ארן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8194" name="Picture 2" descr="E:\103NIKON\DSCN06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5405" r="2270" b="2317"/>
          <a:stretch>
            <a:fillRect/>
          </a:stretch>
        </p:blipFill>
        <p:spPr bwMode="auto">
          <a:xfrm>
            <a:off x="1907704" y="1844824"/>
            <a:ext cx="5897629" cy="4176464"/>
          </a:xfrm>
          <a:prstGeom prst="rect">
            <a:avLst/>
          </a:prstGeom>
          <a:noFill/>
          <a:ln w="34925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תמרה ק.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דה שליט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9219" name="Picture 3" descr="E:\103NIKON\DSCN0631.JPG"/>
          <p:cNvPicPr>
            <a:picLocks noChangeAspect="1" noChangeArrowheads="1"/>
          </p:cNvPicPr>
          <p:nvPr/>
        </p:nvPicPr>
        <p:blipFill>
          <a:blip r:embed="rId2" cstate="print"/>
          <a:srcRect l="2559" t="6824"/>
          <a:stretch>
            <a:fillRect/>
          </a:stretch>
        </p:blipFill>
        <p:spPr bwMode="auto">
          <a:xfrm>
            <a:off x="1763688" y="1916832"/>
            <a:ext cx="6192688" cy="4183025"/>
          </a:xfrm>
          <a:prstGeom prst="rect">
            <a:avLst/>
          </a:prstGeom>
          <a:noFill/>
          <a:ln w="34925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בת אל א.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דה שליט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10242" name="Picture 2" descr="E:\103NIKON\DSCN06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3814"/>
          <a:stretch>
            <a:fillRect/>
          </a:stretch>
        </p:blipFill>
        <p:spPr bwMode="auto">
          <a:xfrm>
            <a:off x="1554691" y="1772817"/>
            <a:ext cx="5825621" cy="4202578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ארינה ק.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דה שליט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11266" name="Picture 2" descr="E:\103NIKON\DSCN0636.JPG"/>
          <p:cNvPicPr>
            <a:picLocks noChangeAspect="1" noChangeArrowheads="1"/>
          </p:cNvPicPr>
          <p:nvPr/>
        </p:nvPicPr>
        <p:blipFill>
          <a:blip r:embed="rId2" cstate="print"/>
          <a:srcRect t="10000" r="5714"/>
          <a:stretch>
            <a:fillRect/>
          </a:stretch>
        </p:blipFill>
        <p:spPr bwMode="auto">
          <a:xfrm>
            <a:off x="1763688" y="1628800"/>
            <a:ext cx="6192688" cy="4536504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טל י.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אלון רעננה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12290" name="Picture 2" descr="E:\103NIKON\DSCN06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580" t="9546" r="4540"/>
          <a:stretch>
            <a:fillRect/>
          </a:stretch>
        </p:blipFill>
        <p:spPr bwMode="auto">
          <a:xfrm>
            <a:off x="1763688" y="1700808"/>
            <a:ext cx="5544616" cy="4453955"/>
          </a:xfrm>
          <a:prstGeom prst="rect">
            <a:avLst/>
          </a:prstGeom>
          <a:noFill/>
          <a:ln w="34925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סיגל א.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טדי </a:t>
            </a:r>
            <a:r>
              <a:rPr lang="he-IL" sz="3200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קולק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13314" name="Picture 2" descr="E:\103NIKON\DSCN06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 w="34925"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יעל ג.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טדי </a:t>
            </a:r>
            <a:r>
              <a:rPr lang="he-IL" sz="3200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קולק</a:t>
            </a:r>
            <a:endParaRPr lang="he-IL" sz="3200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14338" name="Picture 2" descr="E:\103NIKON\DSCN064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580" t="4773" r="4540" b="7722"/>
          <a:stretch>
            <a:fillRect/>
          </a:stretch>
        </p:blipFill>
        <p:spPr bwMode="auto">
          <a:xfrm>
            <a:off x="1619672" y="1772816"/>
            <a:ext cx="5544616" cy="396044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isometricOffAxis2Left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עידן נ.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טדי </a:t>
            </a:r>
            <a:r>
              <a:rPr lang="he-IL" sz="3200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קולק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15363" name="Picture 3" descr="E:\103NIKON\DSCN064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5405"/>
          <a:stretch>
            <a:fillRect/>
          </a:stretch>
        </p:blipFill>
        <p:spPr bwMode="auto">
          <a:xfrm>
            <a:off x="1554691" y="1844824"/>
            <a:ext cx="6034617" cy="4281339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מתן כ.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זיו</a:t>
            </a:r>
            <a:endParaRPr lang="he-IL" sz="3200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16386" name="Picture 2" descr="E:\103NIKON\DSCN06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8587"/>
          <a:stretch>
            <a:fillRect/>
          </a:stretch>
        </p:blipFill>
        <p:spPr bwMode="auto">
          <a:xfrm>
            <a:off x="1619672" y="1916832"/>
            <a:ext cx="6034617" cy="4137323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ריטה ק.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זיו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17410" name="Picture 2" descr="E:\103NIKON\DSCN064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657" t="3814" r="10623" b="15045"/>
          <a:stretch>
            <a:fillRect/>
          </a:stretch>
        </p:blipFill>
        <p:spPr bwMode="auto">
          <a:xfrm>
            <a:off x="1907704" y="2132856"/>
            <a:ext cx="5112568" cy="3672408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ויקטוריה ש.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מקיף ג.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18434" name="Picture 2" descr="E:\103NIKON\DSCN064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1769" r="7043" b="3908"/>
          <a:stretch>
            <a:fillRect/>
          </a:stretch>
        </p:blipFill>
        <p:spPr bwMode="auto">
          <a:xfrm>
            <a:off x="1763688" y="2060848"/>
            <a:ext cx="5609597" cy="3816424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יהודית ש.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מקיף ז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19459" name="Picture 3" descr="E:\103NIKON\DSCN0650.JPG"/>
          <p:cNvPicPr>
            <a:picLocks noChangeAspect="1" noChangeArrowheads="1"/>
          </p:cNvPicPr>
          <p:nvPr/>
        </p:nvPicPr>
        <p:blipFill>
          <a:blip r:embed="rId2" cstate="print"/>
          <a:srcRect t="3065"/>
          <a:stretch>
            <a:fillRect/>
          </a:stretch>
        </p:blipFill>
        <p:spPr bwMode="auto">
          <a:xfrm>
            <a:off x="1619672" y="1700808"/>
            <a:ext cx="6264696" cy="4392488"/>
          </a:xfrm>
          <a:prstGeom prst="rect">
            <a:avLst/>
          </a:prstGeom>
          <a:noFill/>
          <a:ln w="34925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מור א.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מקיף ה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20484" name="Picture 4" descr="E:\DSC07338.JPG"/>
          <p:cNvPicPr>
            <a:picLocks noChangeAspect="1" noChangeArrowheads="1"/>
          </p:cNvPicPr>
          <p:nvPr/>
        </p:nvPicPr>
        <p:blipFill>
          <a:blip r:embed="rId2" cstate="print"/>
          <a:srcRect l="4326" t="9051" r="4326" b="8001"/>
          <a:stretch>
            <a:fillRect/>
          </a:stretch>
        </p:blipFill>
        <p:spPr bwMode="auto">
          <a:xfrm>
            <a:off x="1547664" y="1916832"/>
            <a:ext cx="6132530" cy="4176464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       ניקול ח.</a:t>
            </a:r>
            <a:b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</a:br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     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מקיף ה</a:t>
            </a:r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 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21507" name="Picture 3" descr="E:\DSC07337.JPG"/>
          <p:cNvPicPr>
            <a:picLocks noChangeAspect="1" noChangeArrowheads="1"/>
          </p:cNvPicPr>
          <p:nvPr/>
        </p:nvPicPr>
        <p:blipFill>
          <a:blip r:embed="rId2" cstate="print"/>
          <a:srcRect l="6731" t="3306" r="2405"/>
          <a:stretch>
            <a:fillRect/>
          </a:stretch>
        </p:blipFill>
        <p:spPr bwMode="auto">
          <a:xfrm>
            <a:off x="4139952" y="764704"/>
            <a:ext cx="3816424" cy="5415061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ארונוב מ.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מקיף ה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22530" name="Picture 2" descr="E:\DSC07336.JPG"/>
          <p:cNvPicPr>
            <a:picLocks noChangeAspect="1" noChangeArrowheads="1"/>
          </p:cNvPicPr>
          <p:nvPr/>
        </p:nvPicPr>
        <p:blipFill>
          <a:blip r:embed="rId2" cstate="print"/>
          <a:srcRect t="3801" r="3538" b="4851"/>
          <a:stretch>
            <a:fillRect/>
          </a:stretch>
        </p:blipFill>
        <p:spPr bwMode="auto">
          <a:xfrm>
            <a:off x="1691680" y="1700808"/>
            <a:ext cx="6192688" cy="4398325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132856"/>
          </a:xfrm>
        </p:spPr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גבריאלה ב.</a:t>
            </a:r>
            <a:b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</a:b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מקיף ג</a:t>
            </a:r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 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23555" name="Picture 3" descr="E:\103NIKON\DSCN0656.JPG"/>
          <p:cNvPicPr>
            <a:picLocks noChangeAspect="1" noChangeArrowheads="1"/>
          </p:cNvPicPr>
          <p:nvPr/>
        </p:nvPicPr>
        <p:blipFill>
          <a:blip r:embed="rId2" cstate="print"/>
          <a:srcRect t="5172" r="3017"/>
          <a:stretch>
            <a:fillRect/>
          </a:stretch>
        </p:blipFill>
        <p:spPr bwMode="auto">
          <a:xfrm>
            <a:off x="1979712" y="1844824"/>
            <a:ext cx="5596985" cy="410445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עי-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אליאנס </a:t>
            </a:r>
            <a:r>
              <a:rPr lang="he-IL" sz="3200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חייפה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24579" name="Picture 3" descr="E:\DSC07342.JPG"/>
          <p:cNvPicPr>
            <a:picLocks noChangeAspect="1" noChangeArrowheads="1"/>
          </p:cNvPicPr>
          <p:nvPr/>
        </p:nvPicPr>
        <p:blipFill>
          <a:blip r:embed="rId2" cstate="print"/>
          <a:srcRect l="2358" t="6287" r="8047" b="5690"/>
          <a:stretch>
            <a:fillRect/>
          </a:stretch>
        </p:blipFill>
        <p:spPr bwMode="auto">
          <a:xfrm>
            <a:off x="1835696" y="2060848"/>
            <a:ext cx="5472608" cy="4032448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אסתי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אליאנס </a:t>
            </a:r>
            <a:r>
              <a:rPr lang="he-IL" sz="3200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חייפה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25602" name="Picture 2" descr="E:\DSC073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6996" b="7090"/>
          <a:stretch>
            <a:fillRect/>
          </a:stretch>
        </p:blipFill>
        <p:spPr bwMode="auto">
          <a:xfrm>
            <a:off x="1331640" y="2132856"/>
            <a:ext cx="6034617" cy="3888432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אלון ק.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אליאנס </a:t>
            </a:r>
            <a:r>
              <a:rPr lang="he-IL" sz="3200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חייפה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26627" name="Picture 3" descr="C:\Users\Duani\Pictures\תיקיה חדשה\DSCN0661.JPG"/>
          <p:cNvPicPr>
            <a:picLocks noChangeAspect="1" noChangeArrowheads="1"/>
          </p:cNvPicPr>
          <p:nvPr/>
        </p:nvPicPr>
        <p:blipFill>
          <a:blip r:embed="rId2" cstate="print"/>
          <a:srcRect l="3871" t="5162"/>
          <a:stretch>
            <a:fillRect/>
          </a:stretch>
        </p:blipFill>
        <p:spPr bwMode="auto">
          <a:xfrm>
            <a:off x="1907704" y="1756989"/>
            <a:ext cx="5904656" cy="4369043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שיר מ.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אליאנס </a:t>
            </a:r>
            <a:r>
              <a:rPr lang="he-IL" sz="3200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חייפה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 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27650" name="Picture 2" descr="E:\DSC0734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270" t="3814" r="5850" b="8681"/>
          <a:stretch>
            <a:fillRect/>
          </a:stretch>
        </p:blipFill>
        <p:spPr bwMode="auto">
          <a:xfrm>
            <a:off x="1691680" y="1844824"/>
            <a:ext cx="5544616" cy="3960440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ספיר ש.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אליאנס </a:t>
            </a:r>
            <a:r>
              <a:rPr lang="he-IL" sz="3200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חייפה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28674" name="Picture 2" descr="E:\DSC0734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463" t="11769" r="3463" b="2317"/>
          <a:stretch>
            <a:fillRect/>
          </a:stretch>
        </p:blipFill>
        <p:spPr bwMode="auto">
          <a:xfrm>
            <a:off x="1763688" y="2132856"/>
            <a:ext cx="5616624" cy="3888432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אילן ק. - </a:t>
            </a:r>
            <a:r>
              <a:rPr lang="he-IL" sz="3200" dirty="0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עירוני א </a:t>
            </a:r>
            <a:r>
              <a:rPr lang="he-IL" sz="3200" dirty="0" err="1" smtClean="0">
                <a:solidFill>
                  <a:schemeClr val="bg1"/>
                </a:solidFill>
                <a:latin typeface="Guttman Yad" pitchFamily="2" charset="-79"/>
                <a:cs typeface="Guttman Yad" pitchFamily="2" charset="-79"/>
              </a:rPr>
              <a:t>חייפה</a:t>
            </a:r>
            <a:endParaRPr lang="he-IL" dirty="0">
              <a:solidFill>
                <a:schemeClr val="bg1"/>
              </a:solidFill>
              <a:latin typeface="Guttman Yad" pitchFamily="2" charset="-79"/>
              <a:cs typeface="Guttman Yad" pitchFamily="2" charset="-79"/>
            </a:endParaRPr>
          </a:p>
        </p:txBody>
      </p:sp>
      <p:pic>
        <p:nvPicPr>
          <p:cNvPr id="29698" name="Picture 2" descr="C:\Users\Duani\Pictures\תיקיה חדשה\DSCN06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132856"/>
            <a:ext cx="5328592" cy="3996444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1728192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Algerian" pitchFamily="82" charset="0"/>
              </a:rPr>
              <a:t>BRAVO A TOUS !</a:t>
            </a:r>
            <a:endParaRPr lang="he-IL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174</Words>
  <Application>Microsoft Office PowerPoint</Application>
  <PresentationFormat>‫הצגה על המסך (4:3)</PresentationFormat>
  <Paragraphs>33</Paragraphs>
  <Slides>32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32</vt:i4>
      </vt:variant>
    </vt:vector>
  </HeadingPairs>
  <TitlesOfParts>
    <vt:vector size="33" baseType="lpstr">
      <vt:lpstr>ערכת נושא Office</vt:lpstr>
      <vt:lpstr>LAURéATS DU CONCOURS  DE POSTERS 2012</vt:lpstr>
      <vt:lpstr>יובל ד. - ליידי דיוויס</vt:lpstr>
      <vt:lpstr>זואי ב. - גרץ</vt:lpstr>
      <vt:lpstr>יובל פ. - חולון</vt:lpstr>
      <vt:lpstr>אנה פ. - תיכון חדש ת''א</vt:lpstr>
      <vt:lpstr>לירי כ. - גרץ</vt:lpstr>
      <vt:lpstr>יתי ש. - יובלים</vt:lpstr>
      <vt:lpstr>יולי א. - רבין תל מונד</vt:lpstr>
      <vt:lpstr>עדן ב.  דה שליט</vt:lpstr>
      <vt:lpstr>מלני ר. - זלמן ארן</vt:lpstr>
      <vt:lpstr>תמרה ק. - דה שליט</vt:lpstr>
      <vt:lpstr>בת אל א. - דה שליט</vt:lpstr>
      <vt:lpstr>ארינה ק. - דה שליט</vt:lpstr>
      <vt:lpstr>טל י. - אלון רעננה</vt:lpstr>
      <vt:lpstr>סיגל א. - טדי קולק</vt:lpstr>
      <vt:lpstr>יעל ג. - טדי קולק</vt:lpstr>
      <vt:lpstr>עידן נ. - טדי קולק</vt:lpstr>
      <vt:lpstr>מתן כ. - זיו</vt:lpstr>
      <vt:lpstr>ריטה ק. - זיו</vt:lpstr>
      <vt:lpstr>ויקטוריה ש. - מקיף ג.</vt:lpstr>
      <vt:lpstr>יהודית ש. - מקיף ז</vt:lpstr>
      <vt:lpstr>מור א. - מקיף ה</vt:lpstr>
      <vt:lpstr>       ניקול ח.       מקיף ה </vt:lpstr>
      <vt:lpstr>ארונוב מ. מקיף ה</vt:lpstr>
      <vt:lpstr>גבריאלה ב. מקיף ג </vt:lpstr>
      <vt:lpstr>עי- אליאנס חייפה</vt:lpstr>
      <vt:lpstr>אסתי - אליאנס חייפה</vt:lpstr>
      <vt:lpstr>אלון ק. - אליאנס חייפה</vt:lpstr>
      <vt:lpstr>שיר מ. אליאנס חייפה </vt:lpstr>
      <vt:lpstr>ספיר ש. - אליאנס חייפה</vt:lpstr>
      <vt:lpstr>אילן ק. - עירוני א חייפה</vt:lpstr>
      <vt:lpstr>BRAVO A TOUS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LAURéATS DU CONCOURS DE  POSTERS 2012</dc:title>
  <dc:creator>Duani</dc:creator>
  <cp:lastModifiedBy>Duani</cp:lastModifiedBy>
  <cp:revision>24</cp:revision>
  <dcterms:created xsi:type="dcterms:W3CDTF">2012-01-30T12:48:56Z</dcterms:created>
  <dcterms:modified xsi:type="dcterms:W3CDTF">2012-01-30T16:26:18Z</dcterms:modified>
</cp:coreProperties>
</file>