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Lst>
  <p:notesMasterIdLst>
    <p:notesMasterId r:id="rId47"/>
  </p:notesMasterIdLst>
  <p:sldIdLst>
    <p:sldId id="257" r:id="rId4"/>
    <p:sldId id="584" r:id="rId5"/>
    <p:sldId id="563" r:id="rId6"/>
    <p:sldId id="297" r:id="rId7"/>
    <p:sldId id="566" r:id="rId8"/>
    <p:sldId id="578" r:id="rId9"/>
    <p:sldId id="636" r:id="rId10"/>
    <p:sldId id="583" r:id="rId11"/>
    <p:sldId id="567" r:id="rId12"/>
    <p:sldId id="585" r:id="rId13"/>
    <p:sldId id="260" r:id="rId14"/>
    <p:sldId id="580" r:id="rId15"/>
    <p:sldId id="522" r:id="rId16"/>
    <p:sldId id="291" r:id="rId17"/>
    <p:sldId id="568" r:id="rId18"/>
    <p:sldId id="513" r:id="rId19"/>
    <p:sldId id="485" r:id="rId20"/>
    <p:sldId id="464" r:id="rId21"/>
    <p:sldId id="570" r:id="rId22"/>
    <p:sldId id="520" r:id="rId23"/>
    <p:sldId id="515" r:id="rId24"/>
    <p:sldId id="518" r:id="rId25"/>
    <p:sldId id="519" r:id="rId26"/>
    <p:sldId id="521" r:id="rId27"/>
    <p:sldId id="497" r:id="rId28"/>
    <p:sldId id="577" r:id="rId29"/>
    <p:sldId id="488" r:id="rId30"/>
    <p:sldId id="465" r:id="rId31"/>
    <p:sldId id="525" r:id="rId32"/>
    <p:sldId id="526" r:id="rId33"/>
    <p:sldId id="572" r:id="rId34"/>
    <p:sldId id="573" r:id="rId35"/>
    <p:sldId id="574" r:id="rId36"/>
    <p:sldId id="575" r:id="rId37"/>
    <p:sldId id="576" r:id="rId38"/>
    <p:sldId id="467" r:id="rId39"/>
    <p:sldId id="516" r:id="rId40"/>
    <p:sldId id="517" r:id="rId41"/>
    <p:sldId id="468" r:id="rId42"/>
    <p:sldId id="523" r:id="rId43"/>
    <p:sldId id="582" r:id="rId44"/>
    <p:sldId id="306" r:id="rId45"/>
    <p:sldId id="505" r:id="rId4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a.shvo@gmail.com" initials="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F6F"/>
    <a:srgbClr val="663300"/>
    <a:srgbClr val="996633"/>
    <a:srgbClr val="BF7F3F"/>
    <a:srgbClr val="660066"/>
    <a:srgbClr val="FFFFCC"/>
    <a:srgbClr val="E7E6E6"/>
    <a:srgbClr val="39CDE7"/>
    <a:srgbClr val="33CC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116" autoAdjust="0"/>
    <p:restoredTop sz="83534" autoAdjust="0"/>
  </p:normalViewPr>
  <p:slideViewPr>
    <p:cSldViewPr snapToGrid="0">
      <p:cViewPr varScale="1">
        <p:scale>
          <a:sx n="34" d="100"/>
          <a:sy n="34" d="100"/>
        </p:scale>
        <p:origin x="876" y="48"/>
      </p:cViewPr>
      <p:guideLst>
        <p:guide orient="horz" pos="2160"/>
        <p:guide pos="3840"/>
      </p:guideLst>
    </p:cSldViewPr>
  </p:slideViewPr>
  <p:outlineViewPr>
    <p:cViewPr>
      <p:scale>
        <a:sx n="33" d="100"/>
        <a:sy n="33" d="100"/>
      </p:scale>
      <p:origin x="0" y="-16572"/>
    </p:cViewPr>
    <p:sldLst>
      <p:sld r:id="rId1" collapse="1"/>
      <p:sld r:id="rId2" collapse="1"/>
    </p:sldLst>
  </p:outlineViewPr>
  <p:notesTextViewPr>
    <p:cViewPr>
      <p:scale>
        <a:sx n="1" d="1"/>
        <a:sy n="1" d="1"/>
      </p:scale>
      <p:origin x="0" y="0"/>
    </p:cViewPr>
  </p:notesTextViewPr>
  <p:sorterViewPr>
    <p:cViewPr>
      <p:scale>
        <a:sx n="100" d="100"/>
        <a:sy n="100" d="100"/>
      </p:scale>
      <p:origin x="0" y="-21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EEA70F1-1EEA-4EAC-BA6B-F0B8B7455A99}" type="datetimeFigureOut">
              <a:rPr lang="he-IL" smtClean="0"/>
              <a:t>ט"ז/חשון/תשפ"א</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3636932-1D11-4359-B5AE-4A5A23CB4E91}" type="slidenum">
              <a:rPr lang="he-IL" smtClean="0"/>
              <a:t>‹#›</a:t>
            </a:fld>
            <a:endParaRPr lang="he-IL"/>
          </a:p>
        </p:txBody>
      </p:sp>
    </p:spTree>
    <p:extLst>
      <p:ext uri="{BB962C8B-B14F-4D97-AF65-F5344CB8AC3E}">
        <p14:creationId xmlns:p14="http://schemas.microsoft.com/office/powerpoint/2010/main" val="4606694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למורה – דגשים לתלמידים: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בתקופה הקרובה נעסוק בנושא "תחילת השנה".</a:t>
            </a:r>
            <a:br>
              <a:rPr lang="en-US" dirty="0"/>
            </a:br>
            <a:r>
              <a:rPr lang="he-IL" dirty="0"/>
              <a:t>מדובר בנושא שמאוד קרוב לכולנו בתקופה זו והוא בוודאי מעסיק אותנו לא אחת – ישנן חששות, ציפיות, תחושה של אי ודאות ותחושות נוספות.</a:t>
            </a:r>
            <a:br>
              <a:rPr lang="en-US" dirty="0"/>
            </a:br>
            <a:r>
              <a:rPr lang="he-IL" dirty="0"/>
              <a:t>מסיבה זו, נקדיש מספר מפגשים לעיסוק ולשיח בנושא ונתמקד בדברים שונים שעשויים לסייע לנו בתחילת השנה ובמהלכה.</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b="1" u="sng" dirty="0"/>
              <a:t>ניתן להעביר את השיעור באופן מקוון או פנים אל פנים.</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b="0" u="none" dirty="0"/>
              <a:t>שימו לב – במצגות ישנם שקפים המוסתרים מהתלמידים ונועדו להרחבה עבור המורה.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0" u="none" dirty="0"/>
              <a:t>כמו כן, בתחתית המצגת ישנן הערות למורה, הכוללות: דגשים להרחבה ולהנחיות לתלמידים וכן, הצעות להרחבת השאלות והמשימות.</a:t>
            </a:r>
          </a:p>
        </p:txBody>
      </p:sp>
      <p:sp>
        <p:nvSpPr>
          <p:cNvPr id="4" name="מציין מיקום של מספר שקופית 3"/>
          <p:cNvSpPr>
            <a:spLocks noGrp="1"/>
          </p:cNvSpPr>
          <p:nvPr>
            <p:ph type="sldNum" sz="quarter" idx="5"/>
          </p:nvPr>
        </p:nvSpPr>
        <p:spPr/>
        <p:txBody>
          <a:bodyPr/>
          <a:lstStyle/>
          <a:p>
            <a:fld id="{03636932-1D11-4359-B5AE-4A5A23CB4E91}" type="slidenum">
              <a:rPr lang="he-IL" smtClean="0"/>
              <a:t>1</a:t>
            </a:fld>
            <a:endParaRPr lang="he-IL"/>
          </a:p>
        </p:txBody>
      </p:sp>
    </p:spTree>
    <p:extLst>
      <p:ext uri="{BB962C8B-B14F-4D97-AF65-F5344CB8AC3E}">
        <p14:creationId xmlns:p14="http://schemas.microsoft.com/office/powerpoint/2010/main" val="2400304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דיון בעקבות ההתנסות:</a:t>
            </a:r>
          </a:p>
          <a:p>
            <a:pPr marL="274320" marR="0" lvl="0" indent="-228600" algn="r" defTabSz="914400" rtl="1" eaLnBrk="1" fontAlgn="auto" latinLnBrk="0" hangingPunct="1">
              <a:lnSpc>
                <a:spcPct val="90000"/>
              </a:lnSpc>
              <a:spcBef>
                <a:spcPct val="20000"/>
              </a:spcBef>
              <a:spcAft>
                <a:spcPts val="0"/>
              </a:spcAft>
              <a:buClr>
                <a:srgbClr val="39CDE7"/>
              </a:buClr>
              <a:buSzTx/>
              <a:buFont typeface="Wingdings 2" pitchFamily="18" charset="2"/>
              <a:buChar char=""/>
              <a:tabLst/>
              <a:defRPr/>
            </a:pPr>
            <a:r>
              <a:rPr kumimoji="0" lang="he-IL" sz="2000" b="0" i="0" u="none" strike="noStrike" kern="1200" cap="none" spc="150" normalizeH="0" baseline="0" noProof="0" dirty="0">
                <a:ln>
                  <a:noFill/>
                </a:ln>
                <a:solidFill>
                  <a:srgbClr val="39CDE7">
                    <a:lumMod val="50000"/>
                  </a:srgbClr>
                </a:solidFill>
                <a:effectLst/>
                <a:uLnTx/>
                <a:uFillTx/>
                <a:latin typeface="Franklin Gothic Medium"/>
                <a:ea typeface="+mn-ea"/>
                <a:cs typeface="Arial Bold"/>
              </a:rPr>
              <a:t>איך הייתה ההתנסות עבורכם? מה חוויתם? </a:t>
            </a:r>
          </a:p>
          <a:p>
            <a:pPr marL="45720" marR="0" lvl="0" indent="0" algn="r" defTabSz="914400" rtl="1" eaLnBrk="1" fontAlgn="auto" latinLnBrk="0" hangingPunct="1">
              <a:lnSpc>
                <a:spcPct val="90000"/>
              </a:lnSpc>
              <a:spcBef>
                <a:spcPct val="20000"/>
              </a:spcBef>
              <a:spcAft>
                <a:spcPts val="0"/>
              </a:spcAft>
              <a:buClr>
                <a:srgbClr val="39CDE7"/>
              </a:buClr>
              <a:buSzTx/>
              <a:buFont typeface="Wingdings 2" pitchFamily="18" charset="2"/>
              <a:buNone/>
              <a:tabLst/>
              <a:defRPr/>
            </a:pPr>
            <a:r>
              <a:rPr kumimoji="0" lang="he-IL" sz="2000" b="0" i="0" u="none" strike="noStrike" kern="1200" cap="none" spc="150" normalizeH="0" baseline="0" noProof="0" dirty="0">
                <a:ln>
                  <a:noFill/>
                </a:ln>
                <a:solidFill>
                  <a:srgbClr val="39CDE7">
                    <a:lumMod val="50000"/>
                  </a:srgbClr>
                </a:solidFill>
                <a:effectLst/>
                <a:uLnTx/>
                <a:uFillTx/>
                <a:latin typeface="Franklin Gothic Medium"/>
                <a:ea typeface="+mn-ea"/>
                <a:cs typeface="Arial Bold"/>
              </a:rPr>
              <a:t>(כמעט נפלתי - אי יציבות, לא ידעתי מה המשימה הבאה - חוסר ידיעה איזה משימות נוספות יגיעו, לא ידעתי מתי זה יסתיים – מצב של אי וודאות, לשמור על עצמי לא ליפול, נפלתי - אי הצלחה...)</a:t>
            </a:r>
          </a:p>
          <a:p>
            <a:pPr marL="274320" marR="0" lvl="0" indent="-228600" algn="r" defTabSz="914400" rtl="1" eaLnBrk="1" fontAlgn="auto" latinLnBrk="0" hangingPunct="1">
              <a:lnSpc>
                <a:spcPct val="90000"/>
              </a:lnSpc>
              <a:spcBef>
                <a:spcPct val="20000"/>
              </a:spcBef>
              <a:spcAft>
                <a:spcPts val="0"/>
              </a:spcAft>
              <a:buClr>
                <a:srgbClr val="39CDE7"/>
              </a:buClr>
              <a:buSzTx/>
              <a:buFont typeface="Wingdings 2" pitchFamily="18" charset="2"/>
              <a:buChar char=""/>
              <a:tabLst/>
              <a:defRPr/>
            </a:pPr>
            <a:r>
              <a:rPr kumimoji="0" lang="he-IL" sz="2000" b="0" i="0" u="none" strike="noStrike" kern="1200" cap="none" spc="150" normalizeH="0" baseline="0" noProof="0" dirty="0">
                <a:ln>
                  <a:noFill/>
                </a:ln>
                <a:solidFill>
                  <a:srgbClr val="39CDE7">
                    <a:lumMod val="50000"/>
                  </a:srgbClr>
                </a:solidFill>
                <a:effectLst/>
                <a:uLnTx/>
                <a:uFillTx/>
                <a:latin typeface="Franklin Gothic Medium"/>
                <a:ea typeface="+mn-ea"/>
                <a:cs typeface="Arial Bold"/>
              </a:rPr>
              <a:t>מה היה יכול לסייע לכם ולאפשר לכם להצליח במשימה?</a:t>
            </a:r>
          </a:p>
          <a:p>
            <a:pPr marL="45720" marR="0" lvl="0" indent="0" algn="r" defTabSz="914400" rtl="1" eaLnBrk="1" fontAlgn="auto" latinLnBrk="0" hangingPunct="1">
              <a:lnSpc>
                <a:spcPct val="90000"/>
              </a:lnSpc>
              <a:spcBef>
                <a:spcPct val="20000"/>
              </a:spcBef>
              <a:spcAft>
                <a:spcPts val="0"/>
              </a:spcAft>
              <a:buClr>
                <a:srgbClr val="39CDE7"/>
              </a:buClr>
              <a:buSzTx/>
              <a:buFont typeface="Wingdings 2" pitchFamily="18" charset="2"/>
              <a:buNone/>
              <a:tabLst/>
              <a:defRPr/>
            </a:pPr>
            <a:r>
              <a:rPr kumimoji="0" lang="he-IL" sz="2000" b="0" i="0" u="none" strike="noStrike" kern="1200" cap="none" spc="150" normalizeH="0" baseline="0" noProof="0" dirty="0">
                <a:ln>
                  <a:noFill/>
                </a:ln>
                <a:solidFill>
                  <a:srgbClr val="39CDE7">
                    <a:lumMod val="50000"/>
                  </a:srgbClr>
                </a:solidFill>
                <a:effectLst/>
                <a:uLnTx/>
                <a:uFillTx/>
                <a:latin typeface="Franklin Gothic Medium"/>
                <a:ea typeface="+mn-ea"/>
                <a:cs typeface="Arial Bold"/>
              </a:rPr>
              <a:t>(להתאמן במשימה, מישהו לידי לעזרה, לדעת מראש את המשימה...)</a:t>
            </a:r>
            <a:endParaRPr lang="he-IL" dirty="0"/>
          </a:p>
          <a:p>
            <a:r>
              <a:rPr lang="he-IL" dirty="0"/>
              <a:t>ההתנסות מדמה מצב של חוסר יציבות ואי וודאות, כמו המצב אליו נקלענו.</a:t>
            </a:r>
          </a:p>
          <a:p>
            <a:r>
              <a:rPr lang="he-IL" dirty="0"/>
              <a:t>התלמידים יוכלו להרגיש מה קורה במצב של אי יציבות ולדבר על מה שעוזר להם להתמודד איתה, </a:t>
            </a:r>
            <a:r>
              <a:rPr lang="he-IL" b="1" dirty="0"/>
              <a:t>בתרגיל.</a:t>
            </a:r>
          </a:p>
          <a:p>
            <a:r>
              <a:rPr lang="he-IL" dirty="0"/>
              <a:t>התמדה – עד כמה התמדתי במשימה, אם אתאמן אצליח... </a:t>
            </a:r>
          </a:p>
          <a:p>
            <a:r>
              <a:rPr lang="he-IL" dirty="0"/>
              <a:t>אחריות  - לעצמי, לא ליפול ולקבל מכה... </a:t>
            </a:r>
          </a:p>
          <a:p>
            <a:r>
              <a:rPr lang="he-IL" dirty="0"/>
              <a:t>עזרה מחבר – רמז לנושא השייכות שיעלה בהמשך </a:t>
            </a:r>
          </a:p>
          <a:p>
            <a:r>
              <a:rPr lang="he-IL" dirty="0"/>
              <a:t>גמישות – עצם התרגיל, התמודדות עם העמימות</a:t>
            </a:r>
          </a:p>
          <a:p>
            <a:r>
              <a:rPr lang="he-IL" dirty="0"/>
              <a:t>תקוה – שאצליח...</a:t>
            </a:r>
          </a:p>
          <a:p>
            <a:r>
              <a:rPr lang="he-IL" dirty="0"/>
              <a:t>בהמשך השיעור נוכל לקשר לעוגנים: </a:t>
            </a:r>
          </a:p>
          <a:p>
            <a:endParaRPr lang="he-IL" dirty="0"/>
          </a:p>
          <a:p>
            <a:endParaRPr lang="he-IL" dirty="0"/>
          </a:p>
          <a:p>
            <a:endParaRPr lang="x-none" dirty="0"/>
          </a:p>
        </p:txBody>
      </p:sp>
      <p:sp>
        <p:nvSpPr>
          <p:cNvPr id="4" name="Slide Number Placeholder 3"/>
          <p:cNvSpPr>
            <a:spLocks noGrp="1"/>
          </p:cNvSpPr>
          <p:nvPr>
            <p:ph type="sldNum" sz="quarter" idx="5"/>
          </p:nvPr>
        </p:nvSpPr>
        <p:spPr/>
        <p:txBody>
          <a:bodyPr/>
          <a:lstStyle/>
          <a:p>
            <a:fld id="{03636932-1D11-4359-B5AE-4A5A23CB4E91}" type="slidenum">
              <a:rPr lang="he-IL" smtClean="0"/>
              <a:t>12</a:t>
            </a:fld>
            <a:endParaRPr lang="he-IL"/>
          </a:p>
        </p:txBody>
      </p:sp>
    </p:spTree>
    <p:extLst>
      <p:ext uri="{BB962C8B-B14F-4D97-AF65-F5344CB8AC3E}">
        <p14:creationId xmlns:p14="http://schemas.microsoft.com/office/powerpoint/2010/main" val="2242151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lvl="0" indent="0" algn="r" rtl="1">
              <a:spcBef>
                <a:spcPts val="0"/>
              </a:spcBef>
              <a:spcAft>
                <a:spcPts val="0"/>
              </a:spcAft>
              <a:buNone/>
            </a:pPr>
            <a:r>
              <a:rPr lang="he-IL" dirty="0"/>
              <a:t>מוצע להקדיש שיעור כפול למפגש זה.</a:t>
            </a:r>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13</a:t>
            </a:fld>
            <a:endParaRPr lang="he-IL"/>
          </a:p>
        </p:txBody>
      </p:sp>
    </p:spTree>
    <p:extLst>
      <p:ext uri="{BB962C8B-B14F-4D97-AF65-F5344CB8AC3E}">
        <p14:creationId xmlns:p14="http://schemas.microsoft.com/office/powerpoint/2010/main" val="3184419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dirty="0">
                <a:solidFill>
                  <a:srgbClr val="0070C0"/>
                </a:solidFill>
                <a:latin typeface="Gisha" panose="020B0502040204020203" pitchFamily="34" charset="-79"/>
                <a:cs typeface="Gisha" panose="020B0502040204020203" pitchFamily="34" charset="-79"/>
              </a:rPr>
              <a:t>המורה תשאל את התלמידים בכמה דרכים הציפור יכולה להגיע לעץ ותאפשר להם להעלות מספר ניחושים.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dirty="0">
                <a:solidFill>
                  <a:srgbClr val="0070C0"/>
                </a:solidFill>
                <a:latin typeface="Gisha" panose="020B0502040204020203" pitchFamily="34" charset="-79"/>
                <a:cs typeface="Gisha" panose="020B0502040204020203" pitchFamily="34" charset="-79"/>
              </a:rPr>
              <a:t>בהמשך לכך, תחלק את המבוך לתלמידים ותנחה אותם לפתור אותו ולעזור לציפור רונה לחזור לעץ שנמצא בסופו של המבוך – לשרטט מסלול המגיע מתחילתו לסופו.</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0" dirty="0">
              <a:solidFill>
                <a:srgbClr val="0070C0"/>
              </a:solidFill>
              <a:latin typeface="Gisha" panose="020B0502040204020203" pitchFamily="34" charset="-79"/>
              <a:cs typeface="Gisha" panose="020B0502040204020203" pitchFamily="34" charset="-79"/>
            </a:endParaRPr>
          </a:p>
        </p:txBody>
      </p:sp>
      <p:sp>
        <p:nvSpPr>
          <p:cNvPr id="4" name="Slide Number Placeholder 3"/>
          <p:cNvSpPr>
            <a:spLocks noGrp="1"/>
          </p:cNvSpPr>
          <p:nvPr>
            <p:ph type="sldNum" sz="quarter" idx="5"/>
          </p:nvPr>
        </p:nvSpPr>
        <p:spPr/>
        <p:txBody>
          <a:bodyPr/>
          <a:lstStyle/>
          <a:p>
            <a:fld id="{03636932-1D11-4359-B5AE-4A5A23CB4E91}" type="slidenum">
              <a:rPr lang="he-IL" smtClean="0"/>
              <a:t>14</a:t>
            </a:fld>
            <a:endParaRPr lang="he-IL"/>
          </a:p>
        </p:txBody>
      </p:sp>
    </p:spTree>
    <p:extLst>
      <p:ext uri="{BB962C8B-B14F-4D97-AF65-F5344CB8AC3E}">
        <p14:creationId xmlns:p14="http://schemas.microsoft.com/office/powerpoint/2010/main" val="4174462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 שקופית הצגה לתלמידים</a:t>
            </a:r>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15</a:t>
            </a:fld>
            <a:endParaRPr lang="he-IL"/>
          </a:p>
        </p:txBody>
      </p:sp>
    </p:spTree>
    <p:extLst>
      <p:ext uri="{BB962C8B-B14F-4D97-AF65-F5344CB8AC3E}">
        <p14:creationId xmlns:p14="http://schemas.microsoft.com/office/powerpoint/2010/main" val="2869598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dirty="0">
                <a:solidFill>
                  <a:srgbClr val="0070C0"/>
                </a:solidFill>
                <a:latin typeface="Gisha" panose="020B0502040204020203" pitchFamily="34" charset="-79"/>
                <a:cs typeface="Gisha" panose="020B0502040204020203" pitchFamily="34" charset="-79"/>
              </a:rPr>
              <a:t>ניתן לבקש ממספר תלמידים להציג את הפתרון שלהם.</a:t>
            </a:r>
          </a:p>
        </p:txBody>
      </p:sp>
      <p:sp>
        <p:nvSpPr>
          <p:cNvPr id="4" name="Slide Number Placeholder 3"/>
          <p:cNvSpPr>
            <a:spLocks noGrp="1"/>
          </p:cNvSpPr>
          <p:nvPr>
            <p:ph type="sldNum" sz="quarter" idx="5"/>
          </p:nvPr>
        </p:nvSpPr>
        <p:spPr/>
        <p:txBody>
          <a:bodyPr/>
          <a:lstStyle/>
          <a:p>
            <a:fld id="{03636932-1D11-4359-B5AE-4A5A23CB4E91}" type="slidenum">
              <a:rPr lang="he-IL" smtClean="0"/>
              <a:t>16</a:t>
            </a:fld>
            <a:endParaRPr lang="he-IL"/>
          </a:p>
        </p:txBody>
      </p:sp>
    </p:spTree>
    <p:extLst>
      <p:ext uri="{BB962C8B-B14F-4D97-AF65-F5344CB8AC3E}">
        <p14:creationId xmlns:p14="http://schemas.microsoft.com/office/powerpoint/2010/main" val="3381166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המסר: אין דרך אחת נכונה, יש דרכים שונות שבהן ניתן להגיע ליעד.</a:t>
            </a:r>
          </a:p>
        </p:txBody>
      </p:sp>
      <p:sp>
        <p:nvSpPr>
          <p:cNvPr id="4" name="Slide Number Placeholder 3"/>
          <p:cNvSpPr>
            <a:spLocks noGrp="1"/>
          </p:cNvSpPr>
          <p:nvPr>
            <p:ph type="sldNum" sz="quarter" idx="5"/>
          </p:nvPr>
        </p:nvSpPr>
        <p:spPr/>
        <p:txBody>
          <a:bodyPr/>
          <a:lstStyle/>
          <a:p>
            <a:fld id="{03636932-1D11-4359-B5AE-4A5A23CB4E91}" type="slidenum">
              <a:rPr lang="he-IL" smtClean="0"/>
              <a:t>17</a:t>
            </a:fld>
            <a:endParaRPr lang="he-IL"/>
          </a:p>
        </p:txBody>
      </p:sp>
    </p:spTree>
    <p:extLst>
      <p:ext uri="{BB962C8B-B14F-4D97-AF65-F5344CB8AC3E}">
        <p14:creationId xmlns:p14="http://schemas.microsoft.com/office/powerpoint/2010/main" val="3696194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200" dirty="0">
                <a:solidFill>
                  <a:srgbClr val="0070C0"/>
                </a:solidFill>
                <a:latin typeface="Gisha" panose="020B0502040204020203" pitchFamily="34" charset="-79"/>
                <a:cs typeface="Gisha" panose="020B0502040204020203" pitchFamily="34" charset="-79"/>
              </a:rPr>
              <a:t>להרחבה:</a:t>
            </a:r>
          </a:p>
          <a:p>
            <a:r>
              <a:rPr lang="he-IL" sz="1200" dirty="0">
                <a:solidFill>
                  <a:srgbClr val="0070C0"/>
                </a:solidFill>
                <a:latin typeface="Gisha" panose="020B0502040204020203" pitchFamily="34" charset="-79"/>
                <a:cs typeface="Gisha" panose="020B0502040204020203" pitchFamily="34" charset="-79"/>
              </a:rPr>
              <a:t>מה עשיתם כשנתקלתם בקיר?</a:t>
            </a:r>
          </a:p>
          <a:p>
            <a:endParaRPr lang="he-IL" sz="1200" dirty="0">
              <a:solidFill>
                <a:srgbClr val="0070C0"/>
              </a:solidFill>
              <a:latin typeface="Gisha" panose="020B0502040204020203" pitchFamily="34" charset="-79"/>
              <a:cs typeface="Gisha" panose="020B0502040204020203" pitchFamily="34" charset="-79"/>
            </a:endParaRPr>
          </a:p>
        </p:txBody>
      </p:sp>
      <p:sp>
        <p:nvSpPr>
          <p:cNvPr id="4" name="Slide Number Placeholder 3"/>
          <p:cNvSpPr>
            <a:spLocks noGrp="1"/>
          </p:cNvSpPr>
          <p:nvPr>
            <p:ph type="sldNum" sz="quarter" idx="5"/>
          </p:nvPr>
        </p:nvSpPr>
        <p:spPr/>
        <p:txBody>
          <a:bodyPr/>
          <a:lstStyle/>
          <a:p>
            <a:fld id="{03636932-1D11-4359-B5AE-4A5A23CB4E91}" type="slidenum">
              <a:rPr lang="he-IL" smtClean="0"/>
              <a:t>18</a:t>
            </a:fld>
            <a:endParaRPr lang="he-IL"/>
          </a:p>
        </p:txBody>
      </p:sp>
    </p:spTree>
    <p:extLst>
      <p:ext uri="{BB962C8B-B14F-4D97-AF65-F5344CB8AC3E}">
        <p14:creationId xmlns:p14="http://schemas.microsoft.com/office/powerpoint/2010/main" val="51704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1" u="sng" dirty="0"/>
              <a:t>המורה תרשום על הלוח את הצעות התלמידים</a:t>
            </a:r>
            <a:r>
              <a:rPr lang="he-IL" b="1" u="none" dirty="0"/>
              <a:t>.</a:t>
            </a:r>
          </a:p>
          <a:p>
            <a:endParaRPr lang="he-IL" b="1" u="sng" dirty="0"/>
          </a:p>
          <a:p>
            <a:r>
              <a:rPr lang="he-IL" b="1" u="sng" dirty="0"/>
              <a:t>למורה – פתרון מבוך – תשובות אפשריות:</a:t>
            </a:r>
          </a:p>
          <a:p>
            <a:r>
              <a:rPr lang="he-IL" dirty="0">
                <a:solidFill>
                  <a:srgbClr val="0070C0"/>
                </a:solidFill>
                <a:latin typeface="Gisha" panose="020B0502040204020203" pitchFamily="34" charset="-79"/>
                <a:cs typeface="Gisha" panose="020B0502040204020203" pitchFamily="34" charset="-79"/>
              </a:rPr>
              <a:t>לא מוותרים - לא מפסיקים לנסות גם כשנתקעים בקיר.</a:t>
            </a:r>
          </a:p>
          <a:p>
            <a:r>
              <a:rPr lang="he-IL" dirty="0">
                <a:solidFill>
                  <a:srgbClr val="0070C0"/>
                </a:solidFill>
                <a:latin typeface="Gisha" panose="020B0502040204020203" pitchFamily="34" charset="-79"/>
                <a:cs typeface="Gisha" panose="020B0502040204020203" pitchFamily="34" charset="-79"/>
              </a:rPr>
              <a:t>מנסים ללכת בדרכים אחרות - </a:t>
            </a:r>
            <a:r>
              <a:rPr lang="he-IL" sz="1200" dirty="0">
                <a:solidFill>
                  <a:srgbClr val="0070C0"/>
                </a:solidFill>
                <a:latin typeface="Gisha" panose="020B0502040204020203" pitchFamily="34" charset="-79"/>
                <a:cs typeface="Gisha" panose="020B0502040204020203" pitchFamily="34" charset="-79"/>
              </a:rPr>
              <a:t>בכל פעם ננסה נתיב אחר, לא נתקע על אותו נתיב (גמישות).</a:t>
            </a:r>
          </a:p>
          <a:p>
            <a:r>
              <a:rPr lang="he-IL" dirty="0">
                <a:solidFill>
                  <a:srgbClr val="0070C0"/>
                </a:solidFill>
                <a:latin typeface="Gisha" panose="020B0502040204020203" pitchFamily="34" charset="-79"/>
                <a:cs typeface="Gisha" panose="020B0502040204020203" pitchFamily="34" charset="-79"/>
              </a:rPr>
              <a:t>רואים את המשימה לנגד עינינו (להגיע לקצה המבוך) ולוקחים אחריות על השגתה</a:t>
            </a:r>
            <a:br>
              <a:rPr lang="en-US" dirty="0">
                <a:solidFill>
                  <a:srgbClr val="0070C0"/>
                </a:solidFill>
                <a:latin typeface="Gisha" panose="020B0502040204020203" pitchFamily="34" charset="-79"/>
                <a:cs typeface="Gisha" panose="020B0502040204020203" pitchFamily="34" charset="-79"/>
              </a:rPr>
            </a:br>
            <a:r>
              <a:rPr lang="he-IL" sz="1200" dirty="0">
                <a:solidFill>
                  <a:srgbClr val="0070C0"/>
                </a:solidFill>
                <a:latin typeface="Gisha" panose="020B0502040204020203" pitchFamily="34" charset="-79"/>
                <a:cs typeface="Gisha" panose="020B0502040204020203" pitchFamily="34" charset="-79"/>
              </a:rPr>
              <a:t>מאמינים ומתפללים שבסוף נגיע לסוף המבוך ושנצליח לפתור אותו.</a:t>
            </a:r>
          </a:p>
        </p:txBody>
      </p:sp>
      <p:sp>
        <p:nvSpPr>
          <p:cNvPr id="4" name="Slide Number Placeholder 3"/>
          <p:cNvSpPr>
            <a:spLocks noGrp="1"/>
          </p:cNvSpPr>
          <p:nvPr>
            <p:ph type="sldNum" sz="quarter" idx="5"/>
          </p:nvPr>
        </p:nvSpPr>
        <p:spPr/>
        <p:txBody>
          <a:bodyPr/>
          <a:lstStyle/>
          <a:p>
            <a:fld id="{03636932-1D11-4359-B5AE-4A5A23CB4E91}" type="slidenum">
              <a:rPr lang="he-IL" smtClean="0"/>
              <a:t>19</a:t>
            </a:fld>
            <a:endParaRPr lang="he-IL"/>
          </a:p>
        </p:txBody>
      </p:sp>
    </p:spTree>
    <p:extLst>
      <p:ext uri="{BB962C8B-B14F-4D97-AF65-F5344CB8AC3E}">
        <p14:creationId xmlns:p14="http://schemas.microsoft.com/office/powerpoint/2010/main" val="2716783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יש לשים לב שהתקווה קשורה באמונה ומתבטאת בתפילה. התקווה נובעת פעמים רבות מתוך האמונה שהקב"ה יכוון את הדברים וייתן תבונה </a:t>
            </a:r>
            <a:r>
              <a:rPr lang="he-IL" dirty="0" err="1"/>
              <a:t>וכח</a:t>
            </a:r>
            <a:r>
              <a:rPr lang="he-IL" dirty="0"/>
              <a:t> בידינו </a:t>
            </a:r>
            <a:r>
              <a:rPr lang="he-IL" dirty="0" err="1"/>
              <a:t>להחלץ</a:t>
            </a:r>
            <a:r>
              <a:rPr lang="he-IL" dirty="0"/>
              <a:t> </a:t>
            </a:r>
            <a:r>
              <a:rPr lang="he-IL" dirty="0" err="1"/>
              <a:t>מהמקושי</a:t>
            </a:r>
            <a:r>
              <a:rPr lang="he-IL" dirty="0"/>
              <a:t>.</a:t>
            </a:r>
          </a:p>
        </p:txBody>
      </p:sp>
      <p:sp>
        <p:nvSpPr>
          <p:cNvPr id="4" name="מציין מיקום של מספר שקופית 3"/>
          <p:cNvSpPr>
            <a:spLocks noGrp="1"/>
          </p:cNvSpPr>
          <p:nvPr>
            <p:ph type="sldNum" sz="quarter" idx="5"/>
          </p:nvPr>
        </p:nvSpPr>
        <p:spPr/>
        <p:txBody>
          <a:bodyPr/>
          <a:lstStyle/>
          <a:p>
            <a:fld id="{03636932-1D11-4359-B5AE-4A5A23CB4E91}" type="slidenum">
              <a:rPr lang="he-IL" smtClean="0"/>
              <a:t>22</a:t>
            </a:fld>
            <a:endParaRPr lang="he-IL"/>
          </a:p>
        </p:txBody>
      </p:sp>
    </p:spTree>
    <p:extLst>
      <p:ext uri="{BB962C8B-B14F-4D97-AF65-F5344CB8AC3E}">
        <p14:creationId xmlns:p14="http://schemas.microsoft.com/office/powerpoint/2010/main" val="263420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במקרה זה – היתה לכל אחד אחריות אישית על סיום המשימה</a:t>
            </a:r>
          </a:p>
          <a:p>
            <a:r>
              <a:rPr lang="he-IL" dirty="0"/>
              <a:t>וגם אחריות על הציפור.</a:t>
            </a:r>
          </a:p>
        </p:txBody>
      </p:sp>
      <p:sp>
        <p:nvSpPr>
          <p:cNvPr id="4" name="Slide Number Placeholder 3"/>
          <p:cNvSpPr>
            <a:spLocks noGrp="1"/>
          </p:cNvSpPr>
          <p:nvPr>
            <p:ph type="sldNum" sz="quarter" idx="5"/>
          </p:nvPr>
        </p:nvSpPr>
        <p:spPr/>
        <p:txBody>
          <a:bodyPr/>
          <a:lstStyle/>
          <a:p>
            <a:fld id="{03636932-1D11-4359-B5AE-4A5A23CB4E91}" type="slidenum">
              <a:rPr lang="he-IL" smtClean="0"/>
              <a:t>23</a:t>
            </a:fld>
            <a:endParaRPr lang="he-IL"/>
          </a:p>
        </p:txBody>
      </p:sp>
    </p:spTree>
    <p:extLst>
      <p:ext uri="{BB962C8B-B14F-4D97-AF65-F5344CB8AC3E}">
        <p14:creationId xmlns:p14="http://schemas.microsoft.com/office/powerpoint/2010/main" val="3054002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Tx/>
              <a:buNone/>
            </a:pPr>
            <a:endParaRPr lang="he-IL" b="1" dirty="0"/>
          </a:p>
        </p:txBody>
      </p:sp>
      <p:sp>
        <p:nvSpPr>
          <p:cNvPr id="4" name="Slide Number Placeholder 3"/>
          <p:cNvSpPr>
            <a:spLocks noGrp="1"/>
          </p:cNvSpPr>
          <p:nvPr>
            <p:ph type="sldNum" sz="quarter" idx="5"/>
          </p:nvPr>
        </p:nvSpPr>
        <p:spPr/>
        <p:txBody>
          <a:bodyPr/>
          <a:lstStyle/>
          <a:p>
            <a:fld id="{22692FF5-37D4-4AA3-A0A5-A6E00553B6A5}" type="slidenum">
              <a:rPr lang="he-IL" smtClean="0"/>
              <a:t>3</a:t>
            </a:fld>
            <a:endParaRPr lang="he-IL"/>
          </a:p>
        </p:txBody>
      </p:sp>
    </p:spTree>
    <p:extLst>
      <p:ext uri="{BB962C8B-B14F-4D97-AF65-F5344CB8AC3E}">
        <p14:creationId xmlns:p14="http://schemas.microsoft.com/office/powerpoint/2010/main" val="3282728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1" u="sng" dirty="0"/>
              <a:t>דגשים למורה:</a:t>
            </a:r>
          </a:p>
          <a:p>
            <a:r>
              <a:rPr lang="he-IL" b="1" u="none" dirty="0"/>
              <a:t>לאחר השאלה מדוע מופיע ציור של עוגן,</a:t>
            </a:r>
          </a:p>
          <a:p>
            <a:r>
              <a:rPr lang="he-IL" b="1" u="none" dirty="0"/>
              <a:t>כדאי להסביר שעוגן מאפשר לאוניה לעגון ולהישאר במקומה.</a:t>
            </a:r>
          </a:p>
          <a:p>
            <a:r>
              <a:rPr lang="he-IL" b="1" u="sng" dirty="0"/>
              <a:t>לאחר מכן, להציג את ההגדרה המילונית של עוגן.</a:t>
            </a:r>
          </a:p>
          <a:p>
            <a:endParaRPr lang="he-IL" b="1" u="sng" dirty="0"/>
          </a:p>
          <a:p>
            <a:r>
              <a:rPr lang="he-IL" b="1" u="sng" dirty="0"/>
              <a:t>היכולות הללו הן כמו עוגנים  - עוגנים שיש בתוכו ובאנשים שנמצאים סביבנו, שעליהם אנחנו סומכים.</a:t>
            </a:r>
            <a:endParaRPr lang="he-IL" dirty="0"/>
          </a:p>
          <a:p>
            <a:r>
              <a:rPr lang="he-IL" dirty="0"/>
              <a:t>גם כשאנחנו נתקלים במכשולים או בתקופות של חוסר וודאות כמו התקופה הנוכחית של הקורונה,</a:t>
            </a:r>
          </a:p>
          <a:p>
            <a:r>
              <a:rPr lang="he-IL" dirty="0"/>
              <a:t>נוכל לסמוך על היכולות הללו עצמנו באחרים וכמובן העוגן המרכזי בחיינו הוא האמונה בהקב"ה </a:t>
            </a:r>
            <a:r>
              <a:rPr lang="he-IL" dirty="0" err="1"/>
              <a:t>שיתן</a:t>
            </a:r>
            <a:r>
              <a:rPr lang="he-IL" dirty="0"/>
              <a:t> בנו </a:t>
            </a:r>
            <a:r>
              <a:rPr lang="he-IL" dirty="0" err="1"/>
              <a:t>כח</a:t>
            </a:r>
            <a:r>
              <a:rPr lang="he-IL" dirty="0"/>
              <a:t> ותבונה להתמודד.</a:t>
            </a:r>
          </a:p>
          <a:p>
            <a:r>
              <a:rPr lang="he-IL" dirty="0"/>
              <a:t>חשוב להדגיש – ניתן לפתח את היכולות הללו.</a:t>
            </a:r>
          </a:p>
          <a:p>
            <a:r>
              <a:rPr lang="he-IL" dirty="0"/>
              <a:t>העוגנים הללו ילוו אותנו, יהיו נטועים בנו – בדיוק כשם שעוגן ננעץ בקרקע.</a:t>
            </a:r>
          </a:p>
        </p:txBody>
      </p:sp>
      <p:sp>
        <p:nvSpPr>
          <p:cNvPr id="4" name="Slide Number Placeholder 3"/>
          <p:cNvSpPr>
            <a:spLocks noGrp="1"/>
          </p:cNvSpPr>
          <p:nvPr>
            <p:ph type="sldNum" sz="quarter" idx="5"/>
          </p:nvPr>
        </p:nvSpPr>
        <p:spPr/>
        <p:txBody>
          <a:bodyPr/>
          <a:lstStyle/>
          <a:p>
            <a:fld id="{03636932-1D11-4359-B5AE-4A5A23CB4E91}" type="slidenum">
              <a:rPr lang="he-IL" smtClean="0"/>
              <a:t>25</a:t>
            </a:fld>
            <a:endParaRPr lang="he-IL"/>
          </a:p>
        </p:txBody>
      </p:sp>
    </p:spTree>
    <p:extLst>
      <p:ext uri="{BB962C8B-B14F-4D97-AF65-F5344CB8AC3E}">
        <p14:creationId xmlns:p14="http://schemas.microsoft.com/office/powerpoint/2010/main" val="121151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כאן אנחנו מתחילים לכוון ולהדגיש את חשיבות השייכות.</a:t>
            </a:r>
          </a:p>
          <a:p>
            <a:r>
              <a:rPr lang="he-IL" dirty="0"/>
              <a:t>נעמיק בנושא לאורך המפגש</a:t>
            </a:r>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26</a:t>
            </a:fld>
            <a:endParaRPr lang="he-IL"/>
          </a:p>
        </p:txBody>
      </p:sp>
    </p:spTree>
    <p:extLst>
      <p:ext uri="{BB962C8B-B14F-4D97-AF65-F5344CB8AC3E}">
        <p14:creationId xmlns:p14="http://schemas.microsoft.com/office/powerpoint/2010/main" val="3469090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1" u="sng" dirty="0"/>
              <a:t>למורה  - הרחבת השאלה:</a:t>
            </a:r>
          </a:p>
          <a:p>
            <a:r>
              <a:rPr lang="he-IL" dirty="0"/>
              <a:t>- במה דומה המבוך לשנה החדשה?</a:t>
            </a:r>
          </a:p>
          <a:p>
            <a:r>
              <a:rPr lang="he-IL" dirty="0"/>
              <a:t>- אלו דברים שסייעו לנו בפתרון המבוך עשויים לסייע לנו גם בתחילת השנה ובמהלכה?</a:t>
            </a:r>
          </a:p>
        </p:txBody>
      </p:sp>
      <p:sp>
        <p:nvSpPr>
          <p:cNvPr id="4" name="Slide Number Placeholder 3"/>
          <p:cNvSpPr>
            <a:spLocks noGrp="1"/>
          </p:cNvSpPr>
          <p:nvPr>
            <p:ph type="sldNum" sz="quarter" idx="5"/>
          </p:nvPr>
        </p:nvSpPr>
        <p:spPr/>
        <p:txBody>
          <a:bodyPr/>
          <a:lstStyle/>
          <a:p>
            <a:fld id="{03636932-1D11-4359-B5AE-4A5A23CB4E91}" type="slidenum">
              <a:rPr lang="he-IL" smtClean="0"/>
              <a:t>27</a:t>
            </a:fld>
            <a:endParaRPr lang="he-IL"/>
          </a:p>
        </p:txBody>
      </p:sp>
    </p:spTree>
    <p:extLst>
      <p:ext uri="{BB962C8B-B14F-4D97-AF65-F5344CB8AC3E}">
        <p14:creationId xmlns:p14="http://schemas.microsoft.com/office/powerpoint/2010/main" val="1457634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1" u="sng" dirty="0"/>
              <a:t>הרחבה למורה:</a:t>
            </a:r>
          </a:p>
          <a:p>
            <a:r>
              <a:rPr lang="he-IL" dirty="0"/>
              <a:t>כאשר נמצאים בנקודת המוצא – לא תמיד יודעים מה תהיה הדרך... חלקה נראית ברורה, חלקה פחות...</a:t>
            </a:r>
          </a:p>
          <a:p>
            <a:r>
              <a:rPr lang="he-IL" dirty="0"/>
              <a:t>גם במציאות, יש דרכים שונות / פתרונות שונים להתמודד עם חוסר הוודאות.</a:t>
            </a:r>
          </a:p>
          <a:p>
            <a:r>
              <a:rPr lang="he-IL" dirty="0"/>
              <a:t>יש מציאות שמכתיבה לנו את הצורך למצוא דרכים חדשות.</a:t>
            </a:r>
          </a:p>
          <a:p>
            <a:r>
              <a:rPr lang="he-IL" dirty="0"/>
              <a:t>מה שנדרש מאיתנו – הוא להתגמש, לקחת אחריות, להתמיד בדרך ולהתמלא באמונה ותקווה.</a:t>
            </a:r>
          </a:p>
          <a:p>
            <a:endParaRPr lang="he-IL" dirty="0"/>
          </a:p>
          <a:p>
            <a:r>
              <a:rPr lang="he-IL" dirty="0"/>
              <a:t>העוגנים השונים יסייעו לנו לצלוח את הדרך ואף להנות ממנה ולצמוח מההזדמנויות הכרוכות בה.</a:t>
            </a:r>
          </a:p>
        </p:txBody>
      </p:sp>
      <p:sp>
        <p:nvSpPr>
          <p:cNvPr id="4" name="Slide Number Placeholder 3"/>
          <p:cNvSpPr>
            <a:spLocks noGrp="1"/>
          </p:cNvSpPr>
          <p:nvPr>
            <p:ph type="sldNum" sz="quarter" idx="5"/>
          </p:nvPr>
        </p:nvSpPr>
        <p:spPr/>
        <p:txBody>
          <a:bodyPr/>
          <a:lstStyle/>
          <a:p>
            <a:fld id="{03636932-1D11-4359-B5AE-4A5A23CB4E91}" type="slidenum">
              <a:rPr lang="he-IL" smtClean="0"/>
              <a:t>28</a:t>
            </a:fld>
            <a:endParaRPr lang="he-IL"/>
          </a:p>
        </p:txBody>
      </p:sp>
    </p:spTree>
    <p:extLst>
      <p:ext uri="{BB962C8B-B14F-4D97-AF65-F5344CB8AC3E}">
        <p14:creationId xmlns:p14="http://schemas.microsoft.com/office/powerpoint/2010/main" val="3122627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למידה מהאחר לאור דמותו של ר עקיבא</a:t>
            </a:r>
          </a:p>
          <a:p>
            <a:r>
              <a:rPr lang="he-IL" dirty="0"/>
              <a:t>העמקה והרחבה של ההתבוננות </a:t>
            </a:r>
            <a:r>
              <a:rPr lang="he-IL"/>
              <a:t>על העוגנים </a:t>
            </a:r>
            <a:r>
              <a:rPr lang="he-IL" dirty="0"/>
              <a:t>מתוך המקורות</a:t>
            </a:r>
          </a:p>
        </p:txBody>
      </p:sp>
      <p:sp>
        <p:nvSpPr>
          <p:cNvPr id="4" name="מציין מיקום של מספר שקופית 3"/>
          <p:cNvSpPr>
            <a:spLocks noGrp="1"/>
          </p:cNvSpPr>
          <p:nvPr>
            <p:ph type="sldNum" sz="quarter" idx="5"/>
          </p:nvPr>
        </p:nvSpPr>
        <p:spPr/>
        <p:txBody>
          <a:bodyPr/>
          <a:lstStyle/>
          <a:p>
            <a:fld id="{03636932-1D11-4359-B5AE-4A5A23CB4E91}" type="slidenum">
              <a:rPr lang="he-IL" smtClean="0"/>
              <a:t>29</a:t>
            </a:fld>
            <a:endParaRPr lang="he-IL"/>
          </a:p>
        </p:txBody>
      </p:sp>
    </p:spTree>
    <p:extLst>
      <p:ext uri="{BB962C8B-B14F-4D97-AF65-F5344CB8AC3E}">
        <p14:creationId xmlns:p14="http://schemas.microsoft.com/office/powerpoint/2010/main" val="862859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למידה מהאחר לאור דמותו של ר עקיבא</a:t>
            </a:r>
          </a:p>
          <a:p>
            <a:r>
              <a:rPr lang="he-IL" dirty="0"/>
              <a:t>2. פירוט העוגנים הנלמדים מתוך הסיפור- </a:t>
            </a:r>
          </a:p>
          <a:p>
            <a:r>
              <a:rPr lang="he-IL" dirty="0"/>
              <a:t>3. תקווה: רבי עקיבא מקווה שה' יעזור לו, למרות שהמצב לא נראה טוב.</a:t>
            </a:r>
          </a:p>
          <a:p>
            <a:r>
              <a:rPr lang="he-IL" dirty="0"/>
              <a:t>   גמישות: כשאין מקום באכסניה, רבי עקיבא עובר לשדה. הוא מגלה גמישות ומנה את פעולותיו בהתאם לנסיבות.</a:t>
            </a:r>
          </a:p>
          <a:p>
            <a:r>
              <a:rPr lang="he-IL" dirty="0"/>
              <a:t>   התמדה: רבי עקיבא ממשיך בפעולות ובתפילות למרות שנראה שהסכנה קרבה.</a:t>
            </a:r>
          </a:p>
          <a:p>
            <a:r>
              <a:rPr lang="he-IL" dirty="0"/>
              <a:t>   אחריות: הוא שומר על עצמו ומתגבר על חששותיו, למרות שבכל פעם מתגלה סכנה אחרת.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4. אמונה: רבי עקיבא האמין לאורך כל הדרך, שהקב"ה ישמור עליו ויספק לו את צרכיו, וכל המאורעות הם כנראה לטובתו, גם אם הוא לא מבין אותם</a:t>
            </a:r>
          </a:p>
          <a:p>
            <a:endParaRPr lang="he-IL" dirty="0"/>
          </a:p>
        </p:txBody>
      </p:sp>
      <p:sp>
        <p:nvSpPr>
          <p:cNvPr id="4" name="מציין מיקום של מספר שקופית 3"/>
          <p:cNvSpPr>
            <a:spLocks noGrp="1"/>
          </p:cNvSpPr>
          <p:nvPr>
            <p:ph type="sldNum" sz="quarter" idx="5"/>
          </p:nvPr>
        </p:nvSpPr>
        <p:spPr/>
        <p:txBody>
          <a:bodyPr/>
          <a:lstStyle/>
          <a:p>
            <a:fld id="{03636932-1D11-4359-B5AE-4A5A23CB4E91}" type="slidenum">
              <a:rPr lang="he-IL" smtClean="0"/>
              <a:t>30</a:t>
            </a:fld>
            <a:endParaRPr lang="he-IL"/>
          </a:p>
        </p:txBody>
      </p:sp>
    </p:spTree>
    <p:extLst>
      <p:ext uri="{BB962C8B-B14F-4D97-AF65-F5344CB8AC3E}">
        <p14:creationId xmlns:p14="http://schemas.microsoft.com/office/powerpoint/2010/main" val="2707128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31</a:t>
            </a:fld>
            <a:endParaRPr lang="he-IL"/>
          </a:p>
        </p:txBody>
      </p:sp>
    </p:spTree>
    <p:extLst>
      <p:ext uri="{BB962C8B-B14F-4D97-AF65-F5344CB8AC3E}">
        <p14:creationId xmlns:p14="http://schemas.microsoft.com/office/powerpoint/2010/main" val="1483915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נתייחס למה שאמרו התלמידים ונרכז את הדברים:</a:t>
            </a:r>
          </a:p>
          <a:p>
            <a:r>
              <a:rPr lang="he-IL" dirty="0"/>
              <a:t>יש לנו אמונה בקב"ה,</a:t>
            </a:r>
          </a:p>
          <a:p>
            <a:r>
              <a:rPr lang="he-IL" dirty="0"/>
              <a:t>נהוג להשתמש במילה השגחה, השם משגיח ושומר עלינו כמו ההורים ששומרים עליכם</a:t>
            </a:r>
            <a:r>
              <a:rPr lang="he-IL" baseline="0" dirty="0"/>
              <a:t> ודואגים לכל מה שאתם צריכים ושיהיה לכם טוב</a:t>
            </a:r>
          </a:p>
          <a:p>
            <a:r>
              <a:rPr lang="he-IL" baseline="0" dirty="0"/>
              <a:t>אנחנו מאמינים שיש לנו על מי להישען,</a:t>
            </a:r>
          </a:p>
          <a:p>
            <a:r>
              <a:rPr lang="he-IL" baseline="0" dirty="0"/>
              <a:t>ושכל מה שנעשה – קורה לטובה וזה חלק מהחיים שלנו</a:t>
            </a:r>
          </a:p>
          <a:p>
            <a:r>
              <a:rPr lang="he-IL" baseline="0" dirty="0"/>
              <a:t>אנחנו תמיד צריכים להשתדל ולהשתמש בכוחות שהשם נותן לנו כדי להתמודד עם כל בעיה, אתגר או עניין </a:t>
            </a:r>
          </a:p>
          <a:p>
            <a:endParaRPr lang="he-IL" baseline="0"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32</a:t>
            </a:fld>
            <a:endParaRPr lang="he-IL"/>
          </a:p>
        </p:txBody>
      </p:sp>
    </p:spTree>
    <p:extLst>
      <p:ext uri="{BB962C8B-B14F-4D97-AF65-F5344CB8AC3E}">
        <p14:creationId xmlns:p14="http://schemas.microsoft.com/office/powerpoint/2010/main" val="3987638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solidFill>
                  <a:srgbClr val="002060"/>
                </a:solidFill>
                <a:latin typeface="Tahoma" panose="020B0604030504040204" pitchFamily="34" charset="0"/>
                <a:ea typeface="Tahoma" panose="020B0604030504040204" pitchFamily="34" charset="0"/>
                <a:cs typeface="Tahoma" panose="020B0604030504040204" pitchFamily="34" charset="0"/>
              </a:rPr>
              <a:t>לידע כללי, המגדלור</a:t>
            </a:r>
            <a:r>
              <a:rPr lang="he-IL" baseline="0" dirty="0">
                <a:solidFill>
                  <a:srgbClr val="002060"/>
                </a:solidFill>
                <a:latin typeface="Tahoma" panose="020B0604030504040204" pitchFamily="34" charset="0"/>
                <a:ea typeface="Tahoma" panose="020B0604030504040204" pitchFamily="34" charset="0"/>
                <a:cs typeface="Tahoma" panose="020B0604030504040204" pitchFamily="34" charset="0"/>
              </a:rPr>
              <a:t> משמש גם </a:t>
            </a:r>
            <a:r>
              <a:rPr lang="he-IL" dirty="0">
                <a:solidFill>
                  <a:srgbClr val="002060"/>
                </a:solidFill>
                <a:latin typeface="Tahoma" panose="020B0604030504040204" pitchFamily="34" charset="0"/>
                <a:ea typeface="Tahoma" panose="020B0604030504040204" pitchFamily="34" charset="0"/>
                <a:cs typeface="Tahoma" panose="020B0604030504040204" pitchFamily="34" charset="0"/>
              </a:rPr>
              <a:t>לִמְנִיעַת הִתְקָרְבוּת אֶל כֵּפִים וְצוּקִים הַמְּסַכְּנִים אֶת הַשַּׁיִט.</a:t>
            </a:r>
          </a:p>
          <a:p>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34</a:t>
            </a:fld>
            <a:endParaRPr lang="he-IL"/>
          </a:p>
        </p:txBody>
      </p:sp>
    </p:spTree>
    <p:extLst>
      <p:ext uri="{BB962C8B-B14F-4D97-AF65-F5344CB8AC3E}">
        <p14:creationId xmlns:p14="http://schemas.microsoft.com/office/powerpoint/2010/main" val="3598412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כמו שהמגדלור מאיר </a:t>
            </a:r>
            <a:r>
              <a:rPr lang="he-IL" dirty="0" err="1"/>
              <a:t>לאוניות</a:t>
            </a:r>
            <a:r>
              <a:rPr lang="he-IL" baseline="0" dirty="0"/>
              <a:t> את הדרך לנמל כדי לעגון, כך האמונה מאירה לנו את הדרך בחיים </a:t>
            </a:r>
            <a:endParaRPr lang="he-IL" dirty="0"/>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35</a:t>
            </a:fld>
            <a:endParaRPr lang="he-IL"/>
          </a:p>
        </p:txBody>
      </p:sp>
    </p:spTree>
    <p:extLst>
      <p:ext uri="{BB962C8B-B14F-4D97-AF65-F5344CB8AC3E}">
        <p14:creationId xmlns:p14="http://schemas.microsoft.com/office/powerpoint/2010/main" val="2982859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solidFill>
                  <a:srgbClr val="0070C0"/>
                </a:solidFill>
                <a:latin typeface="Gisha" panose="020B0502040204020203" pitchFamily="34" charset="-79"/>
                <a:cs typeface="Gisha" panose="020B0502040204020203" pitchFamily="34" charset="-79"/>
              </a:rPr>
              <a:t>שקף הרחבה למורה: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solidFill>
                  <a:srgbClr val="0070C0"/>
                </a:solidFill>
                <a:latin typeface="Gisha" panose="020B0502040204020203" pitchFamily="34" charset="-79"/>
                <a:cs typeface="Gisha" panose="020B0502040204020203" pitchFamily="34" charset="-79"/>
              </a:rPr>
              <a:t>למעשה, שקף זה מאגד בתוכו את כל מרכיבי תכנית ההתערבות בנושא תחילת השנה.</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dirty="0">
              <a:solidFill>
                <a:srgbClr val="0070C0"/>
              </a:solidFill>
              <a:latin typeface="Gisha" panose="020B0502040204020203" pitchFamily="34" charset="-79"/>
              <a:cs typeface="Gisha" panose="020B0502040204020203" pitchFamily="34" charset="-79"/>
            </a:endParaRPr>
          </a:p>
        </p:txBody>
      </p:sp>
      <p:sp>
        <p:nvSpPr>
          <p:cNvPr id="4" name="Slide Number Placeholder 3"/>
          <p:cNvSpPr>
            <a:spLocks noGrp="1"/>
          </p:cNvSpPr>
          <p:nvPr>
            <p:ph type="sldNum" sz="quarter" idx="5"/>
          </p:nvPr>
        </p:nvSpPr>
        <p:spPr/>
        <p:txBody>
          <a:bodyPr/>
          <a:lstStyle/>
          <a:p>
            <a:fld id="{03636932-1D11-4359-B5AE-4A5A23CB4E91}" type="slidenum">
              <a:rPr lang="he-IL" smtClean="0"/>
              <a:t>4</a:t>
            </a:fld>
            <a:endParaRPr lang="he-IL"/>
          </a:p>
        </p:txBody>
      </p:sp>
    </p:spTree>
    <p:extLst>
      <p:ext uri="{BB962C8B-B14F-4D97-AF65-F5344CB8AC3E}">
        <p14:creationId xmlns:p14="http://schemas.microsoft.com/office/powerpoint/2010/main" val="2784011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200" dirty="0">
                <a:solidFill>
                  <a:srgbClr val="0070C0"/>
                </a:solidFill>
                <a:latin typeface="Gisha" panose="020B0502040204020203" pitchFamily="34" charset="-79"/>
                <a:cs typeface="Gisha" panose="020B0502040204020203" pitchFamily="34" charset="-79"/>
              </a:rPr>
              <a:t>לעצמי - </a:t>
            </a:r>
          </a:p>
          <a:p>
            <a:r>
              <a:rPr lang="he-IL" dirty="0"/>
              <a:t>למשל:</a:t>
            </a:r>
          </a:p>
          <a:p>
            <a:r>
              <a:rPr lang="he-IL" dirty="0"/>
              <a:t>התמדה - בשיעורי הבית – להתמיד גם שנתקלים בקושי</a:t>
            </a:r>
          </a:p>
          <a:p>
            <a:r>
              <a:rPr lang="he-IL" dirty="0"/>
              <a:t>אחריות - להיות אחראי/ת על משימות בבית ובכיתה</a:t>
            </a:r>
          </a:p>
          <a:p>
            <a:r>
              <a:rPr lang="he-IL" dirty="0"/>
              <a:t>גמישות - גם אם לא מצליחים לפתור או לעשות משהו בדרך מסוימת, נחשוב על דרך אחרת (למשל – תרגיל בחשבון)</a:t>
            </a:r>
          </a:p>
          <a:p>
            <a:r>
              <a:rPr lang="he-IL" dirty="0"/>
              <a:t>תקווה - גם אם פחות מצליחים בהתחלה, להאמין בסוף נצליח, בעזרת מאמץ ובעזרתם של אחרים.</a:t>
            </a:r>
          </a:p>
          <a:p>
            <a:endParaRPr lang="he-IL" dirty="0"/>
          </a:p>
          <a:p>
            <a:r>
              <a:rPr lang="he-IL" sz="1200" dirty="0">
                <a:solidFill>
                  <a:srgbClr val="0070C0"/>
                </a:solidFill>
                <a:latin typeface="Gisha" panose="020B0502040204020203" pitchFamily="34" charset="-79"/>
                <a:cs typeface="Gisha" panose="020B0502040204020203" pitchFamily="34" charset="-79"/>
              </a:rPr>
              <a:t>נוכל לסייע לחברים שלנו ואחרים יוכלו לסייע לנו - באמצעות העוגנים הקיימים בכל אחד מאיתנו.</a:t>
            </a:r>
          </a:p>
        </p:txBody>
      </p:sp>
      <p:sp>
        <p:nvSpPr>
          <p:cNvPr id="4" name="Slide Number Placeholder 3"/>
          <p:cNvSpPr>
            <a:spLocks noGrp="1"/>
          </p:cNvSpPr>
          <p:nvPr>
            <p:ph type="sldNum" sz="quarter" idx="5"/>
          </p:nvPr>
        </p:nvSpPr>
        <p:spPr/>
        <p:txBody>
          <a:bodyPr/>
          <a:lstStyle/>
          <a:p>
            <a:fld id="{03636932-1D11-4359-B5AE-4A5A23CB4E91}" type="slidenum">
              <a:rPr lang="he-IL" smtClean="0"/>
              <a:t>36</a:t>
            </a:fld>
            <a:endParaRPr lang="he-IL"/>
          </a:p>
        </p:txBody>
      </p:sp>
    </p:spTree>
    <p:extLst>
      <p:ext uri="{BB962C8B-B14F-4D97-AF65-F5344CB8AC3E}">
        <p14:creationId xmlns:p14="http://schemas.microsoft.com/office/powerpoint/2010/main" val="3313870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הסבר:</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חשוב לבסס אצל התלמידים את התחושה שיש מי שנמצא שם כדי לתמוך בהם לאורך השנה – כלומר, משתמש בעוגן האחריות שלו על מנת לעזור להם (קישור לעוגן האחריות).</a:t>
            </a:r>
          </a:p>
          <a:p>
            <a:r>
              <a:rPr lang="he-IL" dirty="0"/>
              <a:t>בהמשך, נעמיק גם בדברים שעליהם התלמידים יקחו אחריות על אנשים אחרים ועל עצמם – חשוב לומר זאת לתלמידים.</a:t>
            </a:r>
          </a:p>
          <a:p>
            <a:r>
              <a:rPr lang="he-IL" dirty="0"/>
              <a:t>פניה לה'- כוחה של התפילה. עוגן האמונה הוא עוגן חינוכי אותו ראוי לחזק אצל התלמידים, לחוש שהאמונה והתפילה מחזקות אותנו בכל עת ובייחוד בעת צרה וקושי.</a:t>
            </a:r>
          </a:p>
          <a:p>
            <a:r>
              <a:rPr lang="he-IL" b="1" u="sng" dirty="0"/>
              <a:t>עבודה עצמית ולאחר מכן שיתוף במליאה</a:t>
            </a:r>
          </a:p>
          <a:p>
            <a:r>
              <a:rPr lang="he-IL" b="1" u="sng" dirty="0"/>
              <a:t>שאלות להרחבה בשיח הכיתתי:</a:t>
            </a:r>
          </a:p>
          <a:p>
            <a:r>
              <a:rPr lang="he-IL" b="1" u="sng" dirty="0"/>
              <a:t>באלו מצבים האנשים שכתבתם יוכלו לעזור לכם? האם גם אתם יכולים לעזור להם?</a:t>
            </a:r>
          </a:p>
          <a:p>
            <a:endParaRPr lang="he-IL" b="1" u="sng" dirty="0"/>
          </a:p>
          <a:p>
            <a:r>
              <a:rPr lang="he-IL" b="1" u="sng" dirty="0"/>
              <a:t>כדאי לרשום על הלוח את דברי הילדים, כך שתיווצר רשימת עוגנים - ולהדגיש שיש לנו בסביבה שלנו אנשים שונים שהם כמו עוגנים עבורינו – ויסייעו לנו לאורך השנה המיוחדת והשונה הזו.</a:t>
            </a:r>
          </a:p>
        </p:txBody>
      </p:sp>
      <p:sp>
        <p:nvSpPr>
          <p:cNvPr id="4" name="Slide Number Placeholder 3"/>
          <p:cNvSpPr>
            <a:spLocks noGrp="1"/>
          </p:cNvSpPr>
          <p:nvPr>
            <p:ph type="sldNum" sz="quarter" idx="5"/>
          </p:nvPr>
        </p:nvSpPr>
        <p:spPr/>
        <p:txBody>
          <a:bodyPr/>
          <a:lstStyle/>
          <a:p>
            <a:fld id="{03636932-1D11-4359-B5AE-4A5A23CB4E91}" type="slidenum">
              <a:rPr lang="he-IL" smtClean="0"/>
              <a:t>37</a:t>
            </a:fld>
            <a:endParaRPr lang="he-IL"/>
          </a:p>
        </p:txBody>
      </p:sp>
    </p:spTree>
    <p:extLst>
      <p:ext uri="{BB962C8B-B14F-4D97-AF65-F5344CB8AC3E}">
        <p14:creationId xmlns:p14="http://schemas.microsoft.com/office/powerpoint/2010/main" val="954106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להדפסה תלמידים</a:t>
            </a:r>
          </a:p>
          <a:p>
            <a:r>
              <a:rPr lang="he-IL" dirty="0"/>
              <a:t>ננחה את התלמידים לרשום </a:t>
            </a:r>
            <a:r>
              <a:rPr lang="he-IL" sz="1200" dirty="0">
                <a:solidFill>
                  <a:srgbClr val="0070C0"/>
                </a:solidFill>
                <a:latin typeface="Gisha" panose="020B0502040204020203" pitchFamily="34" charset="-79"/>
                <a:cs typeface="Gisha" panose="020B0502040204020203" pitchFamily="34" charset="-79"/>
              </a:rPr>
              <a:t>מיהם האנשים בסביבה שלהם (משפחה, צוות חינוכי, חברים) שהם העוגנים שלכם? שעליהם יוכלו לסמוך שיעזרו להם לאורך השנה?</a:t>
            </a:r>
          </a:p>
          <a:p>
            <a:r>
              <a:rPr lang="he-IL" dirty="0"/>
              <a:t>ניתן גם לצייר.</a:t>
            </a:r>
          </a:p>
        </p:txBody>
      </p:sp>
      <p:sp>
        <p:nvSpPr>
          <p:cNvPr id="4" name="Slide Number Placeholder 3"/>
          <p:cNvSpPr>
            <a:spLocks noGrp="1"/>
          </p:cNvSpPr>
          <p:nvPr>
            <p:ph type="sldNum" sz="quarter" idx="5"/>
          </p:nvPr>
        </p:nvSpPr>
        <p:spPr/>
        <p:txBody>
          <a:bodyPr/>
          <a:lstStyle/>
          <a:p>
            <a:fld id="{03636932-1D11-4359-B5AE-4A5A23CB4E91}" type="slidenum">
              <a:rPr lang="he-IL" smtClean="0"/>
              <a:t>38</a:t>
            </a:fld>
            <a:endParaRPr lang="he-IL"/>
          </a:p>
        </p:txBody>
      </p:sp>
    </p:spTree>
    <p:extLst>
      <p:ext uri="{BB962C8B-B14F-4D97-AF65-F5344CB8AC3E}">
        <p14:creationId xmlns:p14="http://schemas.microsoft.com/office/powerpoint/2010/main" val="2881368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להדפסה תלמידים</a:t>
            </a:r>
          </a:p>
          <a:p>
            <a:r>
              <a:rPr lang="he-IL" dirty="0"/>
              <a:t>ננחה את התלמידים לרשום ולזהות </a:t>
            </a:r>
            <a:r>
              <a:rPr lang="he-IL" sz="1200" dirty="0">
                <a:solidFill>
                  <a:srgbClr val="0070C0"/>
                </a:solidFill>
                <a:latin typeface="Gisha" panose="020B0502040204020203" pitchFamily="34" charset="-79"/>
                <a:cs typeface="Gisha" panose="020B0502040204020203" pitchFamily="34" charset="-79"/>
              </a:rPr>
              <a:t>מיהם האנשים בסביבה שלהם (משפחה, צוות חינוכי, חברים) שהם העוגנים שלכם? שעליהם יוכלו לסמוך שיעזרו להם לאורך השנה? ומהו העוגן הרוחני (אמונה. תפילה) שמחזקים אותם.</a:t>
            </a:r>
          </a:p>
          <a:p>
            <a:r>
              <a:rPr lang="he-IL" dirty="0"/>
              <a:t>ניתן גם לצייר.</a:t>
            </a:r>
          </a:p>
        </p:txBody>
      </p:sp>
      <p:sp>
        <p:nvSpPr>
          <p:cNvPr id="4" name="Slide Number Placeholder 3"/>
          <p:cNvSpPr>
            <a:spLocks noGrp="1"/>
          </p:cNvSpPr>
          <p:nvPr>
            <p:ph type="sldNum" sz="quarter" idx="5"/>
          </p:nvPr>
        </p:nvSpPr>
        <p:spPr/>
        <p:txBody>
          <a:bodyPr/>
          <a:lstStyle/>
          <a:p>
            <a:fld id="{03636932-1D11-4359-B5AE-4A5A23CB4E91}" type="slidenum">
              <a:rPr lang="he-IL" smtClean="0"/>
              <a:t>40</a:t>
            </a:fld>
            <a:endParaRPr lang="he-IL"/>
          </a:p>
        </p:txBody>
      </p:sp>
    </p:spTree>
    <p:extLst>
      <p:ext uri="{BB962C8B-B14F-4D97-AF65-F5344CB8AC3E}">
        <p14:creationId xmlns:p14="http://schemas.microsoft.com/office/powerpoint/2010/main" val="2511006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200" b="1" dirty="0">
                <a:solidFill>
                  <a:srgbClr val="0070C0"/>
                </a:solidFill>
                <a:latin typeface="Gisha" panose="020B0502040204020203" pitchFamily="34" charset="-79"/>
                <a:cs typeface="Gisha" panose="020B0502040204020203" pitchFamily="34" charset="-79"/>
              </a:rPr>
              <a:t>נמל</a:t>
            </a:r>
            <a:r>
              <a:rPr lang="he-IL" sz="1200" b="1" baseline="0" dirty="0">
                <a:solidFill>
                  <a:srgbClr val="0070C0"/>
                </a:solidFill>
                <a:latin typeface="Gisha" panose="020B0502040204020203" pitchFamily="34" charset="-79"/>
                <a:cs typeface="Gisha" panose="020B0502040204020203" pitchFamily="34" charset="-79"/>
              </a:rPr>
              <a:t> הבית שייכות: </a:t>
            </a:r>
            <a:r>
              <a:rPr lang="he-IL" sz="1200" b="1" dirty="0">
                <a:solidFill>
                  <a:srgbClr val="0070C0"/>
                </a:solidFill>
                <a:latin typeface="Gisha" panose="020B0502040204020203" pitchFamily="34" charset="-79"/>
                <a:cs typeface="Gisha" panose="020B0502040204020203" pitchFamily="34" charset="-79"/>
              </a:rPr>
              <a:t> </a:t>
            </a:r>
            <a:r>
              <a:rPr lang="he-IL" sz="1200" dirty="0" err="1">
                <a:solidFill>
                  <a:srgbClr val="0070C0"/>
                </a:solidFill>
                <a:latin typeface="Gisha" panose="020B0502040204020203" pitchFamily="34" charset="-79"/>
                <a:cs typeface="Gisha" panose="020B0502040204020203" pitchFamily="34" charset="-79"/>
              </a:rPr>
              <a:t>עירכו</a:t>
            </a:r>
            <a:r>
              <a:rPr lang="he-IL" sz="1200" dirty="0">
                <a:solidFill>
                  <a:srgbClr val="0070C0"/>
                </a:solidFill>
                <a:latin typeface="Gisha" panose="020B0502040204020203" pitchFamily="34" charset="-79"/>
                <a:cs typeface="Gisha" panose="020B0502040204020203" pitchFamily="34" charset="-79"/>
              </a:rPr>
              <a:t> סיעור מוחות – מה יכול לעזור לתלמידי הכתה? לשמור על קשר? לחזק קשרי חברות? להתעדכן? (לדרוש בשלומם של חברים, לשים לב אם מישהו חסר, לחגוג ימי הולדת, לציין אירועים...)</a:t>
            </a:r>
          </a:p>
          <a:p>
            <a:r>
              <a:rPr lang="he-IL" sz="1200" dirty="0">
                <a:solidFill>
                  <a:srgbClr val="0070C0"/>
                </a:solidFill>
                <a:latin typeface="Gisha" panose="020B0502040204020203" pitchFamily="34" charset="-79"/>
                <a:cs typeface="Gisha" panose="020B0502040204020203" pitchFamily="34" charset="-79"/>
              </a:rPr>
              <a:t> התלמידים יכינו כרטיס משותף כיצד חברי הכיתה יכולים לעזור זה לזה ולשמור על קשר בתקופה זו.</a:t>
            </a:r>
          </a:p>
          <a:p>
            <a:r>
              <a:rPr lang="he-IL" sz="1200" dirty="0">
                <a:solidFill>
                  <a:srgbClr val="0070C0"/>
                </a:solidFill>
                <a:latin typeface="Gisha" panose="020B0502040204020203" pitchFamily="34" charset="-79"/>
                <a:cs typeface="Gisha" panose="020B0502040204020203" pitchFamily="34" charset="-79"/>
              </a:rPr>
              <a:t>אפשר על גבי פלקט בכיתה...</a:t>
            </a:r>
          </a:p>
          <a:p>
            <a:r>
              <a:rPr lang="he-IL" sz="1200" dirty="0">
                <a:solidFill>
                  <a:srgbClr val="0070C0"/>
                </a:solidFill>
                <a:latin typeface="Gisha" panose="020B0502040204020203" pitchFamily="34" charset="-79"/>
                <a:cs typeface="Gisha" panose="020B0502040204020203" pitchFamily="34" charset="-79"/>
              </a:rPr>
              <a:t>לוח משותף, תוכנת מילים כמו </a:t>
            </a:r>
            <a:r>
              <a:rPr lang="he-IL" sz="1200" dirty="0" err="1">
                <a:solidFill>
                  <a:srgbClr val="0070C0"/>
                </a:solidFill>
                <a:latin typeface="Gisha" panose="020B0502040204020203" pitchFamily="34" charset="-79"/>
                <a:cs typeface="Gisha" panose="020B0502040204020203" pitchFamily="34" charset="-79"/>
              </a:rPr>
              <a:t>מנטימטר</a:t>
            </a:r>
            <a:r>
              <a:rPr lang="he-IL" sz="1200" dirty="0">
                <a:solidFill>
                  <a:srgbClr val="0070C0"/>
                </a:solidFill>
                <a:latin typeface="Gisha" panose="020B0502040204020203" pitchFamily="34" charset="-79"/>
                <a:cs typeface="Gisha" panose="020B0502040204020203" pitchFamily="34" charset="-79"/>
              </a:rPr>
              <a:t>, תמונה שהמורה תשלח ועוד, בהתאם לכיתה.</a:t>
            </a:r>
          </a:p>
          <a:p>
            <a:r>
              <a:rPr lang="he-IL" sz="1200" dirty="0">
                <a:solidFill>
                  <a:srgbClr val="0070C0"/>
                </a:solidFill>
                <a:latin typeface="Gisha" panose="020B0502040204020203" pitchFamily="34" charset="-79"/>
                <a:cs typeface="Gisha" panose="020B0502040204020203" pitchFamily="34" charset="-79"/>
              </a:rPr>
              <a:t>פעילות זו תתרום לתחושת השייכות של תלמידי הכתה למסגרת וכן תתרום לחיזוק הקשרים בין התלמידים.</a:t>
            </a:r>
          </a:p>
          <a:p>
            <a:r>
              <a:rPr lang="he-IL" sz="1200" b="1" dirty="0">
                <a:solidFill>
                  <a:srgbClr val="0070C0"/>
                </a:solidFill>
                <a:latin typeface="Gisha" panose="020B0502040204020203" pitchFamily="34" charset="-79"/>
                <a:cs typeface="Gisha" panose="020B0502040204020203" pitchFamily="34" charset="-79"/>
              </a:rPr>
              <a:t>לאחר הפעילות חשוב </a:t>
            </a:r>
            <a:r>
              <a:rPr lang="he-IL" sz="1200" b="1" dirty="0" err="1">
                <a:solidFill>
                  <a:srgbClr val="0070C0"/>
                </a:solidFill>
                <a:latin typeface="Gisha" panose="020B0502040204020203" pitchFamily="34" charset="-79"/>
                <a:cs typeface="Gisha" panose="020B0502040204020203" pitchFamily="34" charset="-79"/>
              </a:rPr>
              <a:t>שיקחו</a:t>
            </a:r>
            <a:r>
              <a:rPr lang="he-IL" sz="1200" b="1" dirty="0">
                <a:solidFill>
                  <a:srgbClr val="0070C0"/>
                </a:solidFill>
                <a:latin typeface="Gisha" panose="020B0502040204020203" pitchFamily="34" charset="-79"/>
                <a:cs typeface="Gisha" panose="020B0502040204020203" pitchFamily="34" charset="-79"/>
              </a:rPr>
              <a:t> על עצמם משימות:</a:t>
            </a:r>
            <a:r>
              <a:rPr lang="en-US" sz="1200" b="1" dirty="0">
                <a:solidFill>
                  <a:srgbClr val="0070C0"/>
                </a:solidFill>
                <a:latin typeface="Gisha" panose="020B0502040204020203" pitchFamily="34" charset="-79"/>
                <a:cs typeface="Gisha" panose="020B0502040204020203" pitchFamily="34" charset="-79"/>
              </a:rPr>
              <a:t> </a:t>
            </a:r>
            <a:r>
              <a:rPr lang="he-IL" sz="1200" b="1" dirty="0">
                <a:solidFill>
                  <a:srgbClr val="0070C0"/>
                </a:solidFill>
                <a:latin typeface="Gisha" panose="020B0502040204020203" pitchFamily="34" charset="-79"/>
                <a:cs typeface="Gisha" panose="020B0502040204020203" pitchFamily="34" charset="-79"/>
              </a:rPr>
              <a:t> מי חסר? ימי הולדת, אירועים, שיחות בזוגות אחה"צ...</a:t>
            </a:r>
          </a:p>
        </p:txBody>
      </p:sp>
      <p:sp>
        <p:nvSpPr>
          <p:cNvPr id="4" name="Slide Number Placeholder 3"/>
          <p:cNvSpPr>
            <a:spLocks noGrp="1"/>
          </p:cNvSpPr>
          <p:nvPr>
            <p:ph type="sldNum" sz="quarter" idx="5"/>
          </p:nvPr>
        </p:nvSpPr>
        <p:spPr/>
        <p:txBody>
          <a:bodyPr/>
          <a:lstStyle/>
          <a:p>
            <a:fld id="{03636932-1D11-4359-B5AE-4A5A23CB4E91}" type="slidenum">
              <a:rPr lang="he-IL" smtClean="0"/>
              <a:t>41</a:t>
            </a:fld>
            <a:endParaRPr lang="he-IL"/>
          </a:p>
        </p:txBody>
      </p:sp>
    </p:spTree>
    <p:extLst>
      <p:ext uri="{BB962C8B-B14F-4D97-AF65-F5344CB8AC3E}">
        <p14:creationId xmlns:p14="http://schemas.microsoft.com/office/powerpoint/2010/main" val="733414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נזמין מספר תלמידים לשתף אותנו איך הם יוצאים מהשיעור – עם אלו החלטות, מחשבות ותחושות.</a:t>
            </a:r>
          </a:p>
        </p:txBody>
      </p:sp>
      <p:sp>
        <p:nvSpPr>
          <p:cNvPr id="4" name="מציין מיקום של מספר שקופית 3"/>
          <p:cNvSpPr>
            <a:spLocks noGrp="1"/>
          </p:cNvSpPr>
          <p:nvPr>
            <p:ph type="sldNum" sz="quarter" idx="10"/>
          </p:nvPr>
        </p:nvSpPr>
        <p:spPr/>
        <p:txBody>
          <a:bodyPr/>
          <a:lstStyle/>
          <a:p>
            <a:fld id="{808F44F7-F52C-4561-88DE-AA445A3B8C37}" type="slidenum">
              <a:rPr lang="he-IL" smtClean="0"/>
              <a:t>42</a:t>
            </a:fld>
            <a:endParaRPr lang="he-IL"/>
          </a:p>
        </p:txBody>
      </p:sp>
    </p:spTree>
    <p:extLst>
      <p:ext uri="{BB962C8B-B14F-4D97-AF65-F5344CB8AC3E}">
        <p14:creationId xmlns:p14="http://schemas.microsoft.com/office/powerpoint/2010/main" val="1043086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03636932-1D11-4359-B5AE-4A5A23CB4E91}" type="slidenum">
              <a:rPr lang="he-IL" smtClean="0"/>
              <a:t>43</a:t>
            </a:fld>
            <a:endParaRPr lang="he-IL"/>
          </a:p>
        </p:txBody>
      </p:sp>
    </p:spTree>
    <p:extLst>
      <p:ext uri="{BB962C8B-B14F-4D97-AF65-F5344CB8AC3E}">
        <p14:creationId xmlns:p14="http://schemas.microsoft.com/office/powerpoint/2010/main" val="1782411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מדוע מופיע מגדלור לצד האמונה?</a:t>
            </a:r>
          </a:p>
          <a:p>
            <a:r>
              <a:rPr lang="he-IL" dirty="0"/>
              <a:t>מגדלור האמונה הוא יסוד מארגן המאיר על שאר העוגנים האחרים הנמצאים סביבו </a:t>
            </a:r>
          </a:p>
          <a:p>
            <a:endParaRPr lang="he-IL" dirty="0"/>
          </a:p>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3636932-1D11-4359-B5AE-4A5A23CB4E91}"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28920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800"/>
              </a:spcAft>
            </a:pPr>
            <a:endParaRPr lang="he-IL" sz="1200" b="1" baseline="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3636932-1D11-4359-B5AE-4A5A23CB4E91}" type="slidenum">
              <a:rPr lang="he-IL" smtClean="0"/>
              <a:t>7</a:t>
            </a:fld>
            <a:endParaRPr lang="he-IL"/>
          </a:p>
        </p:txBody>
      </p:sp>
    </p:spTree>
    <p:extLst>
      <p:ext uri="{BB962C8B-B14F-4D97-AF65-F5344CB8AC3E}">
        <p14:creationId xmlns:p14="http://schemas.microsoft.com/office/powerpoint/2010/main" val="592262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lang="he-IL" sz="1200" b="1" dirty="0">
                <a:effectLst/>
                <a:latin typeface="Calibri" panose="020F0502020204030204" pitchFamily="34" charset="0"/>
                <a:ea typeface="Calibri" panose="020F0502020204030204" pitchFamily="34" charset="0"/>
                <a:cs typeface="Arial" panose="020B0604020202020204" pitchFamily="34" charset="0"/>
              </a:rPr>
              <a:t>לאורך השנה, נתמקד במפגשים השונים עם התלמידים בעוגנים הללו.</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800"/>
              </a:spcAft>
              <a:buClrTx/>
              <a:buSzTx/>
              <a:buFontTx/>
              <a:buNone/>
              <a:tabLst/>
              <a:defRPr/>
            </a:pPr>
            <a:r>
              <a:rPr lang="he-IL" sz="1200" dirty="0">
                <a:effectLst/>
                <a:latin typeface="Calibri" panose="020F0502020204030204" pitchFamily="34" charset="0"/>
                <a:ea typeface="Calibri" panose="020F0502020204030204" pitchFamily="34" charset="0"/>
                <a:cs typeface="Arial" panose="020B0604020202020204" pitchFamily="34" charset="0"/>
              </a:rPr>
              <a:t>למעשה, תחת כל אחד מהעוגנים המופיעים בתרשים, יהיו מפגשים שונים שיעסקו בעוגן בהקשרים שונים בחיי התלמידים</a:t>
            </a:r>
            <a:r>
              <a:rPr lang="he-IL" sz="1200" dirty="0">
                <a:effectLst/>
                <a:latin typeface="Calibri" panose="020F0502020204030204" pitchFamily="34" charset="0"/>
                <a:ea typeface="Calibri" panose="020F0502020204030204" pitchFamily="34" charset="0"/>
                <a:cs typeface="+mn-cs"/>
              </a:rPr>
              <a:t>. </a:t>
            </a:r>
          </a:p>
          <a:p>
            <a:pPr marL="0" marR="0" algn="r" rtl="1">
              <a:lnSpc>
                <a:spcPct val="107000"/>
              </a:lnSpc>
              <a:spcBef>
                <a:spcPts val="0"/>
              </a:spcBef>
              <a:spcAft>
                <a:spcPts val="800"/>
              </a:spcAft>
            </a:pPr>
            <a:r>
              <a:rPr lang="he-IL" sz="1200" dirty="0">
                <a:effectLst/>
                <a:latin typeface="Calibri" panose="020F0502020204030204" pitchFamily="34" charset="0"/>
                <a:ea typeface="Calibri" panose="020F0502020204030204" pitchFamily="34" charset="0"/>
                <a:cs typeface="Arial" panose="020B0604020202020204" pitchFamily="34" charset="0"/>
              </a:rPr>
              <a:t>כשנטפח את העוגנים השונים בנו ובסביבה שלנו – נייצר לנו איים של וודאות.</a:t>
            </a:r>
          </a:p>
          <a:p>
            <a:pPr marL="0" marR="0" algn="r" rtl="1">
              <a:lnSpc>
                <a:spcPct val="107000"/>
              </a:lnSpc>
              <a:spcBef>
                <a:spcPts val="0"/>
              </a:spcBef>
              <a:spcAft>
                <a:spcPts val="800"/>
              </a:spcAft>
            </a:pPr>
            <a:r>
              <a:rPr lang="he-IL" sz="1200" dirty="0">
                <a:effectLst/>
                <a:latin typeface="Calibri" panose="020F0502020204030204" pitchFamily="34" charset="0"/>
                <a:ea typeface="Calibri" panose="020F0502020204030204" pitchFamily="34" charset="0"/>
                <a:cs typeface="Arial" panose="020B0604020202020204" pitchFamily="34" charset="0"/>
              </a:rPr>
              <a:t> </a:t>
            </a:r>
          </a:p>
          <a:p>
            <a:pPr marL="0" marR="0" algn="r" rtl="1">
              <a:lnSpc>
                <a:spcPct val="107000"/>
              </a:lnSpc>
              <a:spcBef>
                <a:spcPts val="0"/>
              </a:spcBef>
              <a:spcAft>
                <a:spcPts val="800"/>
              </a:spcAft>
            </a:pPr>
            <a:endParaRPr lang="he-IL" sz="12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692FF5-37D4-4AA3-A0A5-A6E00553B6A5}"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5368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dirty="0"/>
              <a:t>מומלץ לבסס כמה כללים בסיסיים עם התלמידים על מנת שמרחב השיח יהיה מוגן, יאפשר שיתוף והקשבה פעילה. </a:t>
            </a:r>
            <a:endParaRPr dirty="0"/>
          </a:p>
        </p:txBody>
      </p:sp>
      <p:sp>
        <p:nvSpPr>
          <p:cNvPr id="152" name="Google Shape;152;p8: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9</a:t>
            </a:fld>
            <a:endParaRPr/>
          </a:p>
        </p:txBody>
      </p:sp>
    </p:spTree>
    <p:extLst>
      <p:ext uri="{BB962C8B-B14F-4D97-AF65-F5344CB8AC3E}">
        <p14:creationId xmlns:p14="http://schemas.microsoft.com/office/powerpoint/2010/main" val="3671590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x-none"/>
              <a:t>להצגה לתלמידים</a:t>
            </a:r>
            <a:endParaRPr/>
          </a:p>
        </p:txBody>
      </p:sp>
      <p:sp>
        <p:nvSpPr>
          <p:cNvPr id="159" name="Google Shape;1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545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lvl="0" indent="0" algn="r" rtl="1">
              <a:spcBef>
                <a:spcPts val="0"/>
              </a:spcBef>
              <a:spcAft>
                <a:spcPts val="0"/>
              </a:spcAft>
              <a:buNone/>
            </a:pPr>
            <a:r>
              <a:rPr lang="he-IL" dirty="0"/>
              <a:t>מוצע להקדיש שיעור כפול למפגש זה.</a:t>
            </a:r>
          </a:p>
        </p:txBody>
      </p:sp>
      <p:sp>
        <p:nvSpPr>
          <p:cNvPr id="4" name="מציין מיקום של מספר שקופית 3"/>
          <p:cNvSpPr>
            <a:spLocks noGrp="1"/>
          </p:cNvSpPr>
          <p:nvPr>
            <p:ph type="sldNum" sz="quarter" idx="10"/>
          </p:nvPr>
        </p:nvSpPr>
        <p:spPr/>
        <p:txBody>
          <a:bodyPr/>
          <a:lstStyle/>
          <a:p>
            <a:fld id="{03636932-1D11-4359-B5AE-4A5A23CB4E91}" type="slidenum">
              <a:rPr lang="he-IL" smtClean="0"/>
              <a:t>11</a:t>
            </a:fld>
            <a:endParaRPr lang="he-IL"/>
          </a:p>
        </p:txBody>
      </p:sp>
    </p:spTree>
    <p:extLst>
      <p:ext uri="{BB962C8B-B14F-4D97-AF65-F5344CB8AC3E}">
        <p14:creationId xmlns:p14="http://schemas.microsoft.com/office/powerpoint/2010/main" val="3053102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p:nvSpPr>
        <p:spPr>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C68D0241-A22E-46EF-B414-AE6B9B97DEEC}" type="datetimeFigureOut">
              <a:rPr lang="he-IL" smtClean="0">
                <a:solidFill>
                  <a:srgbClr val="E7E6E6"/>
                </a:solidFill>
              </a:rPr>
              <a:pPr/>
              <a:t>ט"ז/חשון/תשפ"א</a:t>
            </a:fld>
            <a:endParaRPr lang="he-IL">
              <a:solidFill>
                <a:srgbClr val="E7E6E6"/>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F2E4C521-900B-4440-BC7F-62324647316E}" type="slidenum">
              <a:rPr lang="he-IL" smtClean="0"/>
              <a:pPr/>
              <a:t>‹#›</a:t>
            </a:fld>
            <a:endParaRPr lang="he-IL"/>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he-IL">
              <a:solidFill>
                <a:srgbClr val="E7E6E6"/>
              </a:solidFill>
            </a:endParaRPr>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187483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C68D0241-A22E-46EF-B414-AE6B9B97DEEC}" type="datetimeFigureOut">
              <a:rPr lang="he-IL" smtClean="0">
                <a:solidFill>
                  <a:srgbClr val="C8ECF3"/>
                </a:solidFill>
              </a:rPr>
              <a:pPr/>
              <a:t>ט"ז/חשון/תשפ"א</a:t>
            </a:fld>
            <a:endParaRPr lang="he-IL">
              <a:solidFill>
                <a:srgbClr val="C8ECF3"/>
              </a:solidFill>
            </a:endParaRPr>
          </a:p>
        </p:txBody>
      </p:sp>
      <p:sp>
        <p:nvSpPr>
          <p:cNvPr id="5" name="Footer Placeholder 4"/>
          <p:cNvSpPr>
            <a:spLocks noGrp="1"/>
          </p:cNvSpPr>
          <p:nvPr>
            <p:ph type="ftr" sz="quarter" idx="11"/>
          </p:nvPr>
        </p:nvSpPr>
        <p:spPr/>
        <p:txBody>
          <a:bodyPr/>
          <a:lstStyle/>
          <a:p>
            <a:endParaRPr lang="he-IL">
              <a:solidFill>
                <a:srgbClr val="C8ECF3"/>
              </a:solidFill>
            </a:endParaRPr>
          </a:p>
        </p:txBody>
      </p:sp>
      <p:sp>
        <p:nvSpPr>
          <p:cNvPr id="6" name="Slide Number Placeholder 5"/>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Tree>
    <p:extLst>
      <p:ext uri="{BB962C8B-B14F-4D97-AF65-F5344CB8AC3E}">
        <p14:creationId xmlns:p14="http://schemas.microsoft.com/office/powerpoint/2010/main" val="45715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p:nvSpPr>
        <p:spPr>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Vertical Title 1"/>
          <p:cNvSpPr>
            <a:spLocks noGrp="1"/>
          </p:cNvSpPr>
          <p:nvPr>
            <p:ph type="title" orient="vert"/>
          </p:nvPr>
        </p:nvSpPr>
        <p:spPr>
          <a:xfrm>
            <a:off x="9550400" y="274639"/>
            <a:ext cx="2235200" cy="5851525"/>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68D0241-A22E-46EF-B414-AE6B9B97DEEC}" type="datetimeFigureOut">
              <a:rPr lang="he-IL" smtClean="0">
                <a:solidFill>
                  <a:srgbClr val="C8ECF3"/>
                </a:solidFill>
              </a:rPr>
              <a:pPr/>
              <a:t>ט"ז/חשון/תשפ"א</a:t>
            </a:fld>
            <a:endParaRPr lang="he-IL">
              <a:solidFill>
                <a:srgbClr val="C8ECF3"/>
              </a:solidFill>
            </a:endParaRPr>
          </a:p>
        </p:txBody>
      </p:sp>
      <p:sp>
        <p:nvSpPr>
          <p:cNvPr id="5" name="Footer Placeholder 4"/>
          <p:cNvSpPr>
            <a:spLocks noGrp="1"/>
          </p:cNvSpPr>
          <p:nvPr>
            <p:ph type="ftr" sz="quarter" idx="11"/>
          </p:nvPr>
        </p:nvSpPr>
        <p:spPr/>
        <p:txBody>
          <a:bodyPr/>
          <a:lstStyle/>
          <a:p>
            <a:endParaRPr lang="he-IL">
              <a:solidFill>
                <a:srgbClr val="C8ECF3"/>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2E4C521-900B-4440-BC7F-62324647316E}" type="slidenum">
              <a:rPr lang="he-IL" smtClean="0">
                <a:solidFill>
                  <a:srgbClr val="E7E6E6"/>
                </a:solidFill>
              </a:rPr>
              <a:pPr/>
              <a:t>‹#›</a:t>
            </a:fld>
            <a:endParaRPr lang="he-IL">
              <a:solidFill>
                <a:srgbClr val="E7E6E6"/>
              </a:solidFill>
            </a:endParaRPr>
          </a:p>
        </p:txBody>
      </p:sp>
    </p:spTree>
    <p:extLst>
      <p:ext uri="{BB962C8B-B14F-4D97-AF65-F5344CB8AC3E}">
        <p14:creationId xmlns:p14="http://schemas.microsoft.com/office/powerpoint/2010/main" val="1192363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BCB1-67DB-4588-BA88-20DD221B96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a:extLst>
              <a:ext uri="{FF2B5EF4-FFF2-40B4-BE49-F238E27FC236}">
                <a16:creationId xmlns:a16="http://schemas.microsoft.com/office/drawing/2014/main" id="{05ACE15F-01D2-4AA2-A9AB-83EAC6353C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05A41CBA-97E5-4A26-927C-5CDA56096CBB}"/>
              </a:ext>
            </a:extLst>
          </p:cNvPr>
          <p:cNvSpPr>
            <a:spLocks noGrp="1"/>
          </p:cNvSpPr>
          <p:nvPr>
            <p:ph type="dt" sz="half" idx="10"/>
          </p:nvPr>
        </p:nvSpPr>
        <p:spPr/>
        <p:txBody>
          <a:bodyPr/>
          <a:lstStyle/>
          <a:p>
            <a:fld id="{BE48B6E5-39CC-4AC1-A8CA-BCC4FB9123EA}" type="datetimeFigureOut">
              <a:rPr lang="he-IL" smtClean="0"/>
              <a:t>ט"ז/חשון/תשפ"א</a:t>
            </a:fld>
            <a:endParaRPr lang="he-IL"/>
          </a:p>
        </p:txBody>
      </p:sp>
      <p:sp>
        <p:nvSpPr>
          <p:cNvPr id="5" name="Footer Placeholder 4">
            <a:extLst>
              <a:ext uri="{FF2B5EF4-FFF2-40B4-BE49-F238E27FC236}">
                <a16:creationId xmlns:a16="http://schemas.microsoft.com/office/drawing/2014/main" id="{6463C7AB-460E-482C-AD22-177A0A4F24D0}"/>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092F4DD5-16C8-4CE6-9480-DC3B2BA0A284}"/>
              </a:ext>
            </a:extLst>
          </p:cNvPr>
          <p:cNvSpPr>
            <a:spLocks noGrp="1"/>
          </p:cNvSpPr>
          <p:nvPr>
            <p:ph type="sldNum" sz="quarter" idx="12"/>
          </p:nvPr>
        </p:nvSpPr>
        <p:spPr/>
        <p:txBody>
          <a:bodyPr/>
          <a:lstStyle/>
          <a:p>
            <a:fld id="{2301C597-88E5-40F6-88DF-7F8687A5CE91}" type="slidenum">
              <a:rPr lang="he-IL" smtClean="0"/>
              <a:t>‹#›</a:t>
            </a:fld>
            <a:endParaRPr lang="he-IL"/>
          </a:p>
        </p:txBody>
      </p:sp>
    </p:spTree>
    <p:extLst>
      <p:ext uri="{BB962C8B-B14F-4D97-AF65-F5344CB8AC3E}">
        <p14:creationId xmlns:p14="http://schemas.microsoft.com/office/powerpoint/2010/main" val="1652470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963B-3B8C-4626-AEE2-5F436471E2C0}"/>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95CFB29D-4D53-4B75-8D09-CD233B78D2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30F68414-B9DC-45CC-9B65-C0CD124201C2}"/>
              </a:ext>
            </a:extLst>
          </p:cNvPr>
          <p:cNvSpPr>
            <a:spLocks noGrp="1"/>
          </p:cNvSpPr>
          <p:nvPr>
            <p:ph type="dt" sz="half" idx="10"/>
          </p:nvPr>
        </p:nvSpPr>
        <p:spPr/>
        <p:txBody>
          <a:bodyPr/>
          <a:lstStyle/>
          <a:p>
            <a:fld id="{BE48B6E5-39CC-4AC1-A8CA-BCC4FB9123EA}" type="datetimeFigureOut">
              <a:rPr lang="he-IL" smtClean="0"/>
              <a:t>ט"ז/חשון/תשפ"א</a:t>
            </a:fld>
            <a:endParaRPr lang="he-IL"/>
          </a:p>
        </p:txBody>
      </p:sp>
      <p:sp>
        <p:nvSpPr>
          <p:cNvPr id="5" name="Footer Placeholder 4">
            <a:extLst>
              <a:ext uri="{FF2B5EF4-FFF2-40B4-BE49-F238E27FC236}">
                <a16:creationId xmlns:a16="http://schemas.microsoft.com/office/drawing/2014/main" id="{1AF69A90-51FA-4E9B-AAA0-9FACF58F6562}"/>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04B7E50D-A941-451E-8779-5A13726015A0}"/>
              </a:ext>
            </a:extLst>
          </p:cNvPr>
          <p:cNvSpPr>
            <a:spLocks noGrp="1"/>
          </p:cNvSpPr>
          <p:nvPr>
            <p:ph type="sldNum" sz="quarter" idx="12"/>
          </p:nvPr>
        </p:nvSpPr>
        <p:spPr/>
        <p:txBody>
          <a:bodyPr/>
          <a:lstStyle/>
          <a:p>
            <a:fld id="{2301C597-88E5-40F6-88DF-7F8687A5CE91}" type="slidenum">
              <a:rPr lang="he-IL" smtClean="0"/>
              <a:t>‹#›</a:t>
            </a:fld>
            <a:endParaRPr lang="he-IL"/>
          </a:p>
        </p:txBody>
      </p:sp>
    </p:spTree>
    <p:extLst>
      <p:ext uri="{BB962C8B-B14F-4D97-AF65-F5344CB8AC3E}">
        <p14:creationId xmlns:p14="http://schemas.microsoft.com/office/powerpoint/2010/main" val="1325513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5D3FF-36D1-4B28-B657-BCA6D890E1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a:extLst>
              <a:ext uri="{FF2B5EF4-FFF2-40B4-BE49-F238E27FC236}">
                <a16:creationId xmlns:a16="http://schemas.microsoft.com/office/drawing/2014/main" id="{A9A1D1CD-E017-4B35-9F14-1EF123D560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24F1F2-8969-44CF-99C2-B6E205BDCC4E}"/>
              </a:ext>
            </a:extLst>
          </p:cNvPr>
          <p:cNvSpPr>
            <a:spLocks noGrp="1"/>
          </p:cNvSpPr>
          <p:nvPr>
            <p:ph type="dt" sz="half" idx="10"/>
          </p:nvPr>
        </p:nvSpPr>
        <p:spPr/>
        <p:txBody>
          <a:bodyPr/>
          <a:lstStyle/>
          <a:p>
            <a:fld id="{BE48B6E5-39CC-4AC1-A8CA-BCC4FB9123EA}" type="datetimeFigureOut">
              <a:rPr lang="he-IL" smtClean="0"/>
              <a:t>ט"ז/חשון/תשפ"א</a:t>
            </a:fld>
            <a:endParaRPr lang="he-IL"/>
          </a:p>
        </p:txBody>
      </p:sp>
      <p:sp>
        <p:nvSpPr>
          <p:cNvPr id="5" name="Footer Placeholder 4">
            <a:extLst>
              <a:ext uri="{FF2B5EF4-FFF2-40B4-BE49-F238E27FC236}">
                <a16:creationId xmlns:a16="http://schemas.microsoft.com/office/drawing/2014/main" id="{833A09AC-D4D8-4877-85D5-9079F8E91A12}"/>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74DEB23F-0E98-4251-BFE9-92158D4328DB}"/>
              </a:ext>
            </a:extLst>
          </p:cNvPr>
          <p:cNvSpPr>
            <a:spLocks noGrp="1"/>
          </p:cNvSpPr>
          <p:nvPr>
            <p:ph type="sldNum" sz="quarter" idx="12"/>
          </p:nvPr>
        </p:nvSpPr>
        <p:spPr/>
        <p:txBody>
          <a:bodyPr/>
          <a:lstStyle/>
          <a:p>
            <a:fld id="{2301C597-88E5-40F6-88DF-7F8687A5CE91}" type="slidenum">
              <a:rPr lang="he-IL" smtClean="0"/>
              <a:t>‹#›</a:t>
            </a:fld>
            <a:endParaRPr lang="he-IL"/>
          </a:p>
        </p:txBody>
      </p:sp>
    </p:spTree>
    <p:extLst>
      <p:ext uri="{BB962C8B-B14F-4D97-AF65-F5344CB8AC3E}">
        <p14:creationId xmlns:p14="http://schemas.microsoft.com/office/powerpoint/2010/main" val="350945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579C3-664E-4F6F-A2A9-FB8A403A03BA}"/>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1E83D526-E78F-4629-B00B-D5DFA92E65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CF30123B-2C5C-49B1-BE9D-66CBEC4462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3046435D-62B1-40AB-8E6F-42A2EC514BB3}"/>
              </a:ext>
            </a:extLst>
          </p:cNvPr>
          <p:cNvSpPr>
            <a:spLocks noGrp="1"/>
          </p:cNvSpPr>
          <p:nvPr>
            <p:ph type="dt" sz="half" idx="10"/>
          </p:nvPr>
        </p:nvSpPr>
        <p:spPr/>
        <p:txBody>
          <a:bodyPr/>
          <a:lstStyle/>
          <a:p>
            <a:fld id="{BE48B6E5-39CC-4AC1-A8CA-BCC4FB9123EA}" type="datetimeFigureOut">
              <a:rPr lang="he-IL" smtClean="0"/>
              <a:t>ט"ז/חשון/תשפ"א</a:t>
            </a:fld>
            <a:endParaRPr lang="he-IL"/>
          </a:p>
        </p:txBody>
      </p:sp>
      <p:sp>
        <p:nvSpPr>
          <p:cNvPr id="6" name="Footer Placeholder 5">
            <a:extLst>
              <a:ext uri="{FF2B5EF4-FFF2-40B4-BE49-F238E27FC236}">
                <a16:creationId xmlns:a16="http://schemas.microsoft.com/office/drawing/2014/main" id="{3DA88161-DA5E-45A4-8DFC-A679D5701AA4}"/>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6BBE59DB-64E8-4987-A21A-9E67C1E66346}"/>
              </a:ext>
            </a:extLst>
          </p:cNvPr>
          <p:cNvSpPr>
            <a:spLocks noGrp="1"/>
          </p:cNvSpPr>
          <p:nvPr>
            <p:ph type="sldNum" sz="quarter" idx="12"/>
          </p:nvPr>
        </p:nvSpPr>
        <p:spPr/>
        <p:txBody>
          <a:bodyPr/>
          <a:lstStyle/>
          <a:p>
            <a:fld id="{2301C597-88E5-40F6-88DF-7F8687A5CE91}" type="slidenum">
              <a:rPr lang="he-IL" smtClean="0"/>
              <a:t>‹#›</a:t>
            </a:fld>
            <a:endParaRPr lang="he-IL"/>
          </a:p>
        </p:txBody>
      </p:sp>
    </p:spTree>
    <p:extLst>
      <p:ext uri="{BB962C8B-B14F-4D97-AF65-F5344CB8AC3E}">
        <p14:creationId xmlns:p14="http://schemas.microsoft.com/office/powerpoint/2010/main" val="3869569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6DFA-C569-4D4A-A26C-F009EFC13039}"/>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572006AA-AB31-4627-9564-97E86A74AB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AB134F-4017-4928-920E-0C9BFC052C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C10145E0-99C0-4853-9460-3A9383942D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D8F700-96D3-40B0-B006-1DB0C59AE1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561C6C98-CC08-4EF8-AAA5-236B77F99428}"/>
              </a:ext>
            </a:extLst>
          </p:cNvPr>
          <p:cNvSpPr>
            <a:spLocks noGrp="1"/>
          </p:cNvSpPr>
          <p:nvPr>
            <p:ph type="dt" sz="half" idx="10"/>
          </p:nvPr>
        </p:nvSpPr>
        <p:spPr/>
        <p:txBody>
          <a:bodyPr/>
          <a:lstStyle/>
          <a:p>
            <a:fld id="{BE48B6E5-39CC-4AC1-A8CA-BCC4FB9123EA}" type="datetimeFigureOut">
              <a:rPr lang="he-IL" smtClean="0"/>
              <a:t>ט"ז/חשון/תשפ"א</a:t>
            </a:fld>
            <a:endParaRPr lang="he-IL"/>
          </a:p>
        </p:txBody>
      </p:sp>
      <p:sp>
        <p:nvSpPr>
          <p:cNvPr id="8" name="Footer Placeholder 7">
            <a:extLst>
              <a:ext uri="{FF2B5EF4-FFF2-40B4-BE49-F238E27FC236}">
                <a16:creationId xmlns:a16="http://schemas.microsoft.com/office/drawing/2014/main" id="{27E9F0D7-E367-4959-ADEB-1D69B3B024CF}"/>
              </a:ext>
            </a:extLst>
          </p:cNvPr>
          <p:cNvSpPr>
            <a:spLocks noGrp="1"/>
          </p:cNvSpPr>
          <p:nvPr>
            <p:ph type="ftr" sz="quarter" idx="11"/>
          </p:nvPr>
        </p:nvSpPr>
        <p:spPr/>
        <p:txBody>
          <a:bodyPr/>
          <a:lstStyle/>
          <a:p>
            <a:endParaRPr lang="he-IL"/>
          </a:p>
        </p:txBody>
      </p:sp>
      <p:sp>
        <p:nvSpPr>
          <p:cNvPr id="9" name="Slide Number Placeholder 8">
            <a:extLst>
              <a:ext uri="{FF2B5EF4-FFF2-40B4-BE49-F238E27FC236}">
                <a16:creationId xmlns:a16="http://schemas.microsoft.com/office/drawing/2014/main" id="{810802FB-11E0-4ACB-99EE-FF8C4AED3D0A}"/>
              </a:ext>
            </a:extLst>
          </p:cNvPr>
          <p:cNvSpPr>
            <a:spLocks noGrp="1"/>
          </p:cNvSpPr>
          <p:nvPr>
            <p:ph type="sldNum" sz="quarter" idx="12"/>
          </p:nvPr>
        </p:nvSpPr>
        <p:spPr/>
        <p:txBody>
          <a:bodyPr/>
          <a:lstStyle/>
          <a:p>
            <a:fld id="{2301C597-88E5-40F6-88DF-7F8687A5CE91}" type="slidenum">
              <a:rPr lang="he-IL" smtClean="0"/>
              <a:t>‹#›</a:t>
            </a:fld>
            <a:endParaRPr lang="he-IL"/>
          </a:p>
        </p:txBody>
      </p:sp>
    </p:spTree>
    <p:extLst>
      <p:ext uri="{BB962C8B-B14F-4D97-AF65-F5344CB8AC3E}">
        <p14:creationId xmlns:p14="http://schemas.microsoft.com/office/powerpoint/2010/main" val="113850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AF1C6-2E2F-4C49-BBC6-8570805B83B2}"/>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37139262-1DC1-47AF-9C5A-622B51BEE86A}"/>
              </a:ext>
            </a:extLst>
          </p:cNvPr>
          <p:cNvSpPr>
            <a:spLocks noGrp="1"/>
          </p:cNvSpPr>
          <p:nvPr>
            <p:ph type="dt" sz="half" idx="10"/>
          </p:nvPr>
        </p:nvSpPr>
        <p:spPr/>
        <p:txBody>
          <a:bodyPr/>
          <a:lstStyle/>
          <a:p>
            <a:fld id="{BE48B6E5-39CC-4AC1-A8CA-BCC4FB9123EA}" type="datetimeFigureOut">
              <a:rPr lang="he-IL" smtClean="0"/>
              <a:t>ט"ז/חשון/תשפ"א</a:t>
            </a:fld>
            <a:endParaRPr lang="he-IL"/>
          </a:p>
        </p:txBody>
      </p:sp>
      <p:sp>
        <p:nvSpPr>
          <p:cNvPr id="4" name="Footer Placeholder 3">
            <a:extLst>
              <a:ext uri="{FF2B5EF4-FFF2-40B4-BE49-F238E27FC236}">
                <a16:creationId xmlns:a16="http://schemas.microsoft.com/office/drawing/2014/main" id="{2B81B3AA-0488-40DF-B024-11462147C943}"/>
              </a:ext>
            </a:extLst>
          </p:cNvPr>
          <p:cNvSpPr>
            <a:spLocks noGrp="1"/>
          </p:cNvSpPr>
          <p:nvPr>
            <p:ph type="ftr" sz="quarter" idx="11"/>
          </p:nvPr>
        </p:nvSpPr>
        <p:spPr/>
        <p:txBody>
          <a:bodyPr/>
          <a:lstStyle/>
          <a:p>
            <a:endParaRPr lang="he-IL"/>
          </a:p>
        </p:txBody>
      </p:sp>
      <p:sp>
        <p:nvSpPr>
          <p:cNvPr id="5" name="Slide Number Placeholder 4">
            <a:extLst>
              <a:ext uri="{FF2B5EF4-FFF2-40B4-BE49-F238E27FC236}">
                <a16:creationId xmlns:a16="http://schemas.microsoft.com/office/drawing/2014/main" id="{D5333828-C73A-478F-9FB5-0E48C29020EC}"/>
              </a:ext>
            </a:extLst>
          </p:cNvPr>
          <p:cNvSpPr>
            <a:spLocks noGrp="1"/>
          </p:cNvSpPr>
          <p:nvPr>
            <p:ph type="sldNum" sz="quarter" idx="12"/>
          </p:nvPr>
        </p:nvSpPr>
        <p:spPr/>
        <p:txBody>
          <a:bodyPr/>
          <a:lstStyle/>
          <a:p>
            <a:fld id="{2301C597-88E5-40F6-88DF-7F8687A5CE91}" type="slidenum">
              <a:rPr lang="he-IL" smtClean="0"/>
              <a:t>‹#›</a:t>
            </a:fld>
            <a:endParaRPr lang="he-IL"/>
          </a:p>
        </p:txBody>
      </p:sp>
    </p:spTree>
    <p:extLst>
      <p:ext uri="{BB962C8B-B14F-4D97-AF65-F5344CB8AC3E}">
        <p14:creationId xmlns:p14="http://schemas.microsoft.com/office/powerpoint/2010/main" val="970006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0475B4-1A72-4F62-ADAB-49A0598C2187}"/>
              </a:ext>
            </a:extLst>
          </p:cNvPr>
          <p:cNvSpPr>
            <a:spLocks noGrp="1"/>
          </p:cNvSpPr>
          <p:nvPr>
            <p:ph type="dt" sz="half" idx="10"/>
          </p:nvPr>
        </p:nvSpPr>
        <p:spPr/>
        <p:txBody>
          <a:bodyPr/>
          <a:lstStyle/>
          <a:p>
            <a:fld id="{BE48B6E5-39CC-4AC1-A8CA-BCC4FB9123EA}" type="datetimeFigureOut">
              <a:rPr lang="he-IL" smtClean="0"/>
              <a:t>ט"ז/חשון/תשפ"א</a:t>
            </a:fld>
            <a:endParaRPr lang="he-IL"/>
          </a:p>
        </p:txBody>
      </p:sp>
      <p:sp>
        <p:nvSpPr>
          <p:cNvPr id="3" name="Footer Placeholder 2">
            <a:extLst>
              <a:ext uri="{FF2B5EF4-FFF2-40B4-BE49-F238E27FC236}">
                <a16:creationId xmlns:a16="http://schemas.microsoft.com/office/drawing/2014/main" id="{1D2EFDC4-BBD8-4840-8B0A-108A74CF5562}"/>
              </a:ext>
            </a:extLst>
          </p:cNvPr>
          <p:cNvSpPr>
            <a:spLocks noGrp="1"/>
          </p:cNvSpPr>
          <p:nvPr>
            <p:ph type="ftr" sz="quarter" idx="11"/>
          </p:nvPr>
        </p:nvSpPr>
        <p:spPr/>
        <p:txBody>
          <a:bodyPr/>
          <a:lstStyle/>
          <a:p>
            <a:endParaRPr lang="he-IL"/>
          </a:p>
        </p:txBody>
      </p:sp>
      <p:sp>
        <p:nvSpPr>
          <p:cNvPr id="4" name="Slide Number Placeholder 3">
            <a:extLst>
              <a:ext uri="{FF2B5EF4-FFF2-40B4-BE49-F238E27FC236}">
                <a16:creationId xmlns:a16="http://schemas.microsoft.com/office/drawing/2014/main" id="{5BD367C6-E7D1-4CA0-B324-B37BCEAACD0C}"/>
              </a:ext>
            </a:extLst>
          </p:cNvPr>
          <p:cNvSpPr>
            <a:spLocks noGrp="1"/>
          </p:cNvSpPr>
          <p:nvPr>
            <p:ph type="sldNum" sz="quarter" idx="12"/>
          </p:nvPr>
        </p:nvSpPr>
        <p:spPr/>
        <p:txBody>
          <a:bodyPr/>
          <a:lstStyle/>
          <a:p>
            <a:fld id="{2301C597-88E5-40F6-88DF-7F8687A5CE91}" type="slidenum">
              <a:rPr lang="he-IL" smtClean="0"/>
              <a:t>‹#›</a:t>
            </a:fld>
            <a:endParaRPr lang="he-IL"/>
          </a:p>
        </p:txBody>
      </p:sp>
    </p:spTree>
    <p:extLst>
      <p:ext uri="{BB962C8B-B14F-4D97-AF65-F5344CB8AC3E}">
        <p14:creationId xmlns:p14="http://schemas.microsoft.com/office/powerpoint/2010/main" val="2021030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F7A3-9074-45EF-B222-EA0A16F135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79C26D82-44E5-4F6D-A459-712F89A384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F6D7C8C0-2926-43B9-8851-C65844B18C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B44040-BA77-4F43-94B4-E02911931DEE}"/>
              </a:ext>
            </a:extLst>
          </p:cNvPr>
          <p:cNvSpPr>
            <a:spLocks noGrp="1"/>
          </p:cNvSpPr>
          <p:nvPr>
            <p:ph type="dt" sz="half" idx="10"/>
          </p:nvPr>
        </p:nvSpPr>
        <p:spPr/>
        <p:txBody>
          <a:bodyPr/>
          <a:lstStyle/>
          <a:p>
            <a:fld id="{BE48B6E5-39CC-4AC1-A8CA-BCC4FB9123EA}" type="datetimeFigureOut">
              <a:rPr lang="he-IL" smtClean="0"/>
              <a:t>ט"ז/חשון/תשפ"א</a:t>
            </a:fld>
            <a:endParaRPr lang="he-IL"/>
          </a:p>
        </p:txBody>
      </p:sp>
      <p:sp>
        <p:nvSpPr>
          <p:cNvPr id="6" name="Footer Placeholder 5">
            <a:extLst>
              <a:ext uri="{FF2B5EF4-FFF2-40B4-BE49-F238E27FC236}">
                <a16:creationId xmlns:a16="http://schemas.microsoft.com/office/drawing/2014/main" id="{BB9FD29E-23A8-4C02-B5A5-949F92B60187}"/>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C88EE797-30A9-4BB1-B03F-C55DB7F0FA57}"/>
              </a:ext>
            </a:extLst>
          </p:cNvPr>
          <p:cNvSpPr>
            <a:spLocks noGrp="1"/>
          </p:cNvSpPr>
          <p:nvPr>
            <p:ph type="sldNum" sz="quarter" idx="12"/>
          </p:nvPr>
        </p:nvSpPr>
        <p:spPr/>
        <p:txBody>
          <a:bodyPr/>
          <a:lstStyle/>
          <a:p>
            <a:fld id="{2301C597-88E5-40F6-88DF-7F8687A5CE91}" type="slidenum">
              <a:rPr lang="he-IL" smtClean="0"/>
              <a:t>‹#›</a:t>
            </a:fld>
            <a:endParaRPr lang="he-IL"/>
          </a:p>
        </p:txBody>
      </p:sp>
    </p:spTree>
    <p:extLst>
      <p:ext uri="{BB962C8B-B14F-4D97-AF65-F5344CB8AC3E}">
        <p14:creationId xmlns:p14="http://schemas.microsoft.com/office/powerpoint/2010/main" val="2285001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68D0241-A22E-46EF-B414-AE6B9B97DEEC}" type="datetimeFigureOut">
              <a:rPr lang="he-IL" smtClean="0">
                <a:solidFill>
                  <a:srgbClr val="C8ECF3"/>
                </a:solidFill>
              </a:rPr>
              <a:pPr/>
              <a:t>ט"ז/חשון/תשפ"א</a:t>
            </a:fld>
            <a:endParaRPr lang="he-IL">
              <a:solidFill>
                <a:srgbClr val="C8ECF3"/>
              </a:solidFill>
            </a:endParaRPr>
          </a:p>
        </p:txBody>
      </p:sp>
      <p:sp>
        <p:nvSpPr>
          <p:cNvPr id="5" name="Footer Placeholder 4"/>
          <p:cNvSpPr>
            <a:spLocks noGrp="1"/>
          </p:cNvSpPr>
          <p:nvPr>
            <p:ph type="ftr" sz="quarter" idx="11"/>
          </p:nvPr>
        </p:nvSpPr>
        <p:spPr/>
        <p:txBody>
          <a:bodyPr/>
          <a:lstStyle/>
          <a:p>
            <a:endParaRPr lang="he-IL">
              <a:solidFill>
                <a:srgbClr val="C8ECF3"/>
              </a:solidFill>
            </a:endParaRPr>
          </a:p>
        </p:txBody>
      </p:sp>
      <p:sp>
        <p:nvSpPr>
          <p:cNvPr id="6" name="Slide Number Placeholder 5"/>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
        <p:nvSpPr>
          <p:cNvPr id="7" name="Title 6"/>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212442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F1ED1-0E06-4EDB-BC16-068EAF570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53CD0C3E-0A4D-4CA3-BB2C-2110B5DBC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a:extLst>
              <a:ext uri="{FF2B5EF4-FFF2-40B4-BE49-F238E27FC236}">
                <a16:creationId xmlns:a16="http://schemas.microsoft.com/office/drawing/2014/main" id="{00387E9E-8D33-4F37-9CEF-3AE2B4694F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0C6B8-6AB1-4A58-AFBD-56B91A56E745}"/>
              </a:ext>
            </a:extLst>
          </p:cNvPr>
          <p:cNvSpPr>
            <a:spLocks noGrp="1"/>
          </p:cNvSpPr>
          <p:nvPr>
            <p:ph type="dt" sz="half" idx="10"/>
          </p:nvPr>
        </p:nvSpPr>
        <p:spPr/>
        <p:txBody>
          <a:bodyPr/>
          <a:lstStyle/>
          <a:p>
            <a:fld id="{BE48B6E5-39CC-4AC1-A8CA-BCC4FB9123EA}" type="datetimeFigureOut">
              <a:rPr lang="he-IL" smtClean="0"/>
              <a:t>ט"ז/חשון/תשפ"א</a:t>
            </a:fld>
            <a:endParaRPr lang="he-IL"/>
          </a:p>
        </p:txBody>
      </p:sp>
      <p:sp>
        <p:nvSpPr>
          <p:cNvPr id="6" name="Footer Placeholder 5">
            <a:extLst>
              <a:ext uri="{FF2B5EF4-FFF2-40B4-BE49-F238E27FC236}">
                <a16:creationId xmlns:a16="http://schemas.microsoft.com/office/drawing/2014/main" id="{F0BAA0C6-372D-48DD-93B1-41EE0E9628AE}"/>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9EECC6DC-7A80-48F5-827F-5497807050CA}"/>
              </a:ext>
            </a:extLst>
          </p:cNvPr>
          <p:cNvSpPr>
            <a:spLocks noGrp="1"/>
          </p:cNvSpPr>
          <p:nvPr>
            <p:ph type="sldNum" sz="quarter" idx="12"/>
          </p:nvPr>
        </p:nvSpPr>
        <p:spPr/>
        <p:txBody>
          <a:bodyPr/>
          <a:lstStyle/>
          <a:p>
            <a:fld id="{2301C597-88E5-40F6-88DF-7F8687A5CE91}" type="slidenum">
              <a:rPr lang="he-IL" smtClean="0"/>
              <a:t>‹#›</a:t>
            </a:fld>
            <a:endParaRPr lang="he-IL"/>
          </a:p>
        </p:txBody>
      </p:sp>
    </p:spTree>
    <p:extLst>
      <p:ext uri="{BB962C8B-B14F-4D97-AF65-F5344CB8AC3E}">
        <p14:creationId xmlns:p14="http://schemas.microsoft.com/office/powerpoint/2010/main" val="1125100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A90D1-BD28-45EE-82F7-98EF0A4339ED}"/>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96301489-BDD1-44EA-AA22-4A184F632F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E4E308A0-7B36-4CC3-85B9-AA838460B4E7}"/>
              </a:ext>
            </a:extLst>
          </p:cNvPr>
          <p:cNvSpPr>
            <a:spLocks noGrp="1"/>
          </p:cNvSpPr>
          <p:nvPr>
            <p:ph type="dt" sz="half" idx="10"/>
          </p:nvPr>
        </p:nvSpPr>
        <p:spPr/>
        <p:txBody>
          <a:bodyPr/>
          <a:lstStyle/>
          <a:p>
            <a:fld id="{BE48B6E5-39CC-4AC1-A8CA-BCC4FB9123EA}" type="datetimeFigureOut">
              <a:rPr lang="he-IL" smtClean="0"/>
              <a:t>ט"ז/חשון/תשפ"א</a:t>
            </a:fld>
            <a:endParaRPr lang="he-IL"/>
          </a:p>
        </p:txBody>
      </p:sp>
      <p:sp>
        <p:nvSpPr>
          <p:cNvPr id="5" name="Footer Placeholder 4">
            <a:extLst>
              <a:ext uri="{FF2B5EF4-FFF2-40B4-BE49-F238E27FC236}">
                <a16:creationId xmlns:a16="http://schemas.microsoft.com/office/drawing/2014/main" id="{506BC035-5CB4-4632-A931-499C8C9A6F71}"/>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213E5F50-E937-4946-AD06-DD31ECA94F35}"/>
              </a:ext>
            </a:extLst>
          </p:cNvPr>
          <p:cNvSpPr>
            <a:spLocks noGrp="1"/>
          </p:cNvSpPr>
          <p:nvPr>
            <p:ph type="sldNum" sz="quarter" idx="12"/>
          </p:nvPr>
        </p:nvSpPr>
        <p:spPr/>
        <p:txBody>
          <a:bodyPr/>
          <a:lstStyle/>
          <a:p>
            <a:fld id="{2301C597-88E5-40F6-88DF-7F8687A5CE91}" type="slidenum">
              <a:rPr lang="he-IL" smtClean="0"/>
              <a:t>‹#›</a:t>
            </a:fld>
            <a:endParaRPr lang="he-IL"/>
          </a:p>
        </p:txBody>
      </p:sp>
    </p:spTree>
    <p:extLst>
      <p:ext uri="{BB962C8B-B14F-4D97-AF65-F5344CB8AC3E}">
        <p14:creationId xmlns:p14="http://schemas.microsoft.com/office/powerpoint/2010/main" val="1731465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A19F34-C1E5-4FE4-B21A-BF15BEE11F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A003BBA6-E187-4DCE-8A6C-A88E1A1FBE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DC38B4D2-0C69-4D91-A84F-11CF94D99125}"/>
              </a:ext>
            </a:extLst>
          </p:cNvPr>
          <p:cNvSpPr>
            <a:spLocks noGrp="1"/>
          </p:cNvSpPr>
          <p:nvPr>
            <p:ph type="dt" sz="half" idx="10"/>
          </p:nvPr>
        </p:nvSpPr>
        <p:spPr/>
        <p:txBody>
          <a:bodyPr/>
          <a:lstStyle/>
          <a:p>
            <a:fld id="{BE48B6E5-39CC-4AC1-A8CA-BCC4FB9123EA}" type="datetimeFigureOut">
              <a:rPr lang="he-IL" smtClean="0"/>
              <a:t>ט"ז/חשון/תשפ"א</a:t>
            </a:fld>
            <a:endParaRPr lang="he-IL"/>
          </a:p>
        </p:txBody>
      </p:sp>
      <p:sp>
        <p:nvSpPr>
          <p:cNvPr id="5" name="Footer Placeholder 4">
            <a:extLst>
              <a:ext uri="{FF2B5EF4-FFF2-40B4-BE49-F238E27FC236}">
                <a16:creationId xmlns:a16="http://schemas.microsoft.com/office/drawing/2014/main" id="{4732FE91-FDF5-49D8-BFB5-6422BEB870ED}"/>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8933FADE-F0CC-4513-97B3-B831BA84E45C}"/>
              </a:ext>
            </a:extLst>
          </p:cNvPr>
          <p:cNvSpPr>
            <a:spLocks noGrp="1"/>
          </p:cNvSpPr>
          <p:nvPr>
            <p:ph type="sldNum" sz="quarter" idx="12"/>
          </p:nvPr>
        </p:nvSpPr>
        <p:spPr/>
        <p:txBody>
          <a:bodyPr/>
          <a:lstStyle/>
          <a:p>
            <a:fld id="{2301C597-88E5-40F6-88DF-7F8687A5CE91}" type="slidenum">
              <a:rPr lang="he-IL" smtClean="0"/>
              <a:t>‹#›</a:t>
            </a:fld>
            <a:endParaRPr lang="he-IL"/>
          </a:p>
        </p:txBody>
      </p:sp>
    </p:spTree>
    <p:extLst>
      <p:ext uri="{BB962C8B-B14F-4D97-AF65-F5344CB8AC3E}">
        <p14:creationId xmlns:p14="http://schemas.microsoft.com/office/powerpoint/2010/main" val="936918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A257B60-3665-448E-AB4C-215277EE8FB2}" type="datetimeFigureOut">
              <a:rPr lang="he-IL" smtClean="0"/>
              <a:t>ט"ז/חשון/תשפ"א</a:t>
            </a:fld>
            <a:endParaRPr lang="he-IL"/>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he-IL"/>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B33311B6-0D35-41D8-A28B-55DBB5419CFA}" type="slidenum">
              <a:rPr lang="he-IL" smtClean="0"/>
              <a:t>‹#›</a:t>
            </a:fld>
            <a:endParaRPr lang="he-IL"/>
          </a:p>
        </p:txBody>
      </p:sp>
    </p:spTree>
    <p:extLst>
      <p:ext uri="{BB962C8B-B14F-4D97-AF65-F5344CB8AC3E}">
        <p14:creationId xmlns:p14="http://schemas.microsoft.com/office/powerpoint/2010/main" val="232675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A257B60-3665-448E-AB4C-215277EE8FB2}" type="datetimeFigureOut">
              <a:rPr lang="he-IL" smtClean="0"/>
              <a:t>ט"ז/חשון/תשפ"א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33311B6-0D35-41D8-A28B-55DBB5419CFA}" type="slidenum">
              <a:rPr lang="he-IL" smtClean="0"/>
              <a:t>‹#›</a:t>
            </a:fld>
            <a:endParaRPr lang="he-IL"/>
          </a:p>
        </p:txBody>
      </p:sp>
    </p:spTree>
    <p:extLst>
      <p:ext uri="{BB962C8B-B14F-4D97-AF65-F5344CB8AC3E}">
        <p14:creationId xmlns:p14="http://schemas.microsoft.com/office/powerpoint/2010/main" val="3237645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3A257B60-3665-448E-AB4C-215277EE8FB2}" type="datetimeFigureOut">
              <a:rPr lang="he-IL" smtClean="0"/>
              <a:t>ט"ז/חשון/תשפ"א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33311B6-0D35-41D8-A28B-55DBB5419CFA}" type="slidenum">
              <a:rPr lang="he-IL" smtClean="0"/>
              <a:t>‹#›</a:t>
            </a:fld>
            <a:endParaRPr lang="he-IL"/>
          </a:p>
        </p:txBody>
      </p:sp>
    </p:spTree>
    <p:extLst>
      <p:ext uri="{BB962C8B-B14F-4D97-AF65-F5344CB8AC3E}">
        <p14:creationId xmlns:p14="http://schemas.microsoft.com/office/powerpoint/2010/main" val="1990636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3A257B60-3665-448E-AB4C-215277EE8FB2}" type="datetimeFigureOut">
              <a:rPr lang="he-IL" smtClean="0"/>
              <a:t>ט"ז/חשון/תשפ"א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33311B6-0D35-41D8-A28B-55DBB5419CFA}" type="slidenum">
              <a:rPr lang="he-IL" smtClean="0"/>
              <a:t>‹#›</a:t>
            </a:fld>
            <a:endParaRPr lang="he-IL"/>
          </a:p>
        </p:txBody>
      </p:sp>
    </p:spTree>
    <p:extLst>
      <p:ext uri="{BB962C8B-B14F-4D97-AF65-F5344CB8AC3E}">
        <p14:creationId xmlns:p14="http://schemas.microsoft.com/office/powerpoint/2010/main" val="438390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3A257B60-3665-448E-AB4C-215277EE8FB2}" type="datetimeFigureOut">
              <a:rPr lang="he-IL" smtClean="0"/>
              <a:t>ט"ז/חשון/תשפ"א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B33311B6-0D35-41D8-A28B-55DBB5419CFA}" type="slidenum">
              <a:rPr lang="he-IL" smtClean="0"/>
              <a:t>‹#›</a:t>
            </a:fld>
            <a:endParaRPr lang="he-IL"/>
          </a:p>
        </p:txBody>
      </p:sp>
    </p:spTree>
    <p:extLst>
      <p:ext uri="{BB962C8B-B14F-4D97-AF65-F5344CB8AC3E}">
        <p14:creationId xmlns:p14="http://schemas.microsoft.com/office/powerpoint/2010/main" val="3739562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3A257B60-3665-448E-AB4C-215277EE8FB2}" type="datetimeFigureOut">
              <a:rPr lang="he-IL" smtClean="0"/>
              <a:t>ט"ז/חשון/תשפ"א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33311B6-0D35-41D8-A28B-55DBB5419CFA}" type="slidenum">
              <a:rPr lang="he-IL" smtClean="0"/>
              <a:t>‹#›</a:t>
            </a:fld>
            <a:endParaRPr lang="he-IL"/>
          </a:p>
        </p:txBody>
      </p:sp>
    </p:spTree>
    <p:extLst>
      <p:ext uri="{BB962C8B-B14F-4D97-AF65-F5344CB8AC3E}">
        <p14:creationId xmlns:p14="http://schemas.microsoft.com/office/powerpoint/2010/main" val="288540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57B60-3665-448E-AB4C-215277EE8FB2}" type="datetimeFigureOut">
              <a:rPr lang="he-IL" smtClean="0"/>
              <a:t>ט"ז/חשון/תשפ"א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B33311B6-0D35-41D8-A28B-55DBB5419CFA}" type="slidenum">
              <a:rPr lang="he-IL" smtClean="0"/>
              <a:t>‹#›</a:t>
            </a:fld>
            <a:endParaRPr lang="he-IL"/>
          </a:p>
        </p:txBody>
      </p:sp>
    </p:spTree>
    <p:extLst>
      <p:ext uri="{BB962C8B-B14F-4D97-AF65-F5344CB8AC3E}">
        <p14:creationId xmlns:p14="http://schemas.microsoft.com/office/powerpoint/2010/main" val="378074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p:nvSpPr>
        <p:spPr>
          <a:xfrm>
            <a:off x="203200" y="153923"/>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 name="Text Placeholder 2"/>
          <p:cNvSpPr>
            <a:spLocks noGrp="1"/>
          </p:cNvSpPr>
          <p:nvPr>
            <p:ph type="body" idx="1"/>
          </p:nvPr>
        </p:nvSpPr>
        <p:spPr>
          <a:xfrm>
            <a:off x="9550400"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9" name="Date Placeholder 8"/>
          <p:cNvSpPr>
            <a:spLocks noGrp="1"/>
          </p:cNvSpPr>
          <p:nvPr>
            <p:ph type="dt" sz="half" idx="10"/>
          </p:nvPr>
        </p:nvSpPr>
        <p:spPr/>
        <p:txBody>
          <a:bodyPr/>
          <a:lstStyle>
            <a:lvl1pPr>
              <a:defRPr>
                <a:solidFill>
                  <a:srgbClr val="FFFFFF"/>
                </a:solidFill>
              </a:defRPr>
            </a:lvl1pPr>
          </a:lstStyle>
          <a:p>
            <a:fld id="{C68D0241-A22E-46EF-B414-AE6B9B97DEEC}" type="datetimeFigureOut">
              <a:rPr lang="he-IL" smtClean="0"/>
              <a:pPr/>
              <a:t>ט"ז/חשון/תשפ"א</a:t>
            </a:fld>
            <a:endParaRPr lang="he-IL"/>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F2E4C521-900B-4440-BC7F-62324647316E}" type="slidenum">
              <a:rPr lang="he-IL" smtClean="0">
                <a:solidFill>
                  <a:srgbClr val="E7E6E6"/>
                </a:solidFill>
              </a:rPr>
              <a:pPr/>
              <a:t>‹#›</a:t>
            </a:fld>
            <a:endParaRPr lang="he-IL">
              <a:solidFill>
                <a:srgbClr val="E7E6E6"/>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he-IL"/>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119729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he-IL"/>
              <a:t>ערוך סגנונות טקסט של תבנית בסיס</a:t>
            </a:r>
          </a:p>
        </p:txBody>
      </p:sp>
      <p:sp>
        <p:nvSpPr>
          <p:cNvPr id="5" name="Date Placeholder 4"/>
          <p:cNvSpPr>
            <a:spLocks noGrp="1"/>
          </p:cNvSpPr>
          <p:nvPr>
            <p:ph type="dt" sz="half" idx="10"/>
          </p:nvPr>
        </p:nvSpPr>
        <p:spPr/>
        <p:txBody>
          <a:bodyPr/>
          <a:lstStyle/>
          <a:p>
            <a:fld id="{3A257B60-3665-448E-AB4C-215277EE8FB2}" type="datetimeFigureOut">
              <a:rPr lang="he-IL" smtClean="0"/>
              <a:t>ט"ז/חשון/תשפ"א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33311B6-0D35-41D8-A28B-55DBB5419CFA}" type="slidenum">
              <a:rPr lang="he-IL" smtClean="0"/>
              <a:t>‹#›</a:t>
            </a:fld>
            <a:endParaRPr lang="he-IL"/>
          </a:p>
        </p:txBody>
      </p:sp>
    </p:spTree>
    <p:extLst>
      <p:ext uri="{BB962C8B-B14F-4D97-AF65-F5344CB8AC3E}">
        <p14:creationId xmlns:p14="http://schemas.microsoft.com/office/powerpoint/2010/main" val="2264979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תמונה עם כיתוב">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A257B60-3665-448E-AB4C-215277EE8FB2}" type="datetimeFigureOut">
              <a:rPr lang="he-IL" smtClean="0"/>
              <a:t>ט"ז/חשון/תשפ"א</a:t>
            </a:fld>
            <a:endParaRPr lang="he-IL"/>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he-IL"/>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B33311B6-0D35-41D8-A28B-55DBB5419CFA}" type="slidenum">
              <a:rPr lang="he-IL" smtClean="0"/>
              <a:t>‹#›</a:t>
            </a:fld>
            <a:endParaRPr lang="he-IL"/>
          </a:p>
        </p:txBody>
      </p:sp>
    </p:spTree>
    <p:extLst>
      <p:ext uri="{BB962C8B-B14F-4D97-AF65-F5344CB8AC3E}">
        <p14:creationId xmlns:p14="http://schemas.microsoft.com/office/powerpoint/2010/main" val="317939458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A257B60-3665-448E-AB4C-215277EE8FB2}" type="datetimeFigureOut">
              <a:rPr lang="he-IL" smtClean="0"/>
              <a:t>ט"ז/חשון/תשפ"א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33311B6-0D35-41D8-A28B-55DBB5419CFA}" type="slidenum">
              <a:rPr lang="he-IL" smtClean="0"/>
              <a:t>‹#›</a:t>
            </a:fld>
            <a:endParaRPr lang="he-IL"/>
          </a:p>
        </p:txBody>
      </p:sp>
    </p:spTree>
    <p:extLst>
      <p:ext uri="{BB962C8B-B14F-4D97-AF65-F5344CB8AC3E}">
        <p14:creationId xmlns:p14="http://schemas.microsoft.com/office/powerpoint/2010/main" val="4045545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A257B60-3665-448E-AB4C-215277EE8FB2}" type="datetimeFigureOut">
              <a:rPr lang="he-IL" smtClean="0"/>
              <a:t>ט"ז/חשון/תשפ"א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33311B6-0D35-41D8-A28B-55DBB5419CFA}" type="slidenum">
              <a:rPr lang="he-IL" smtClean="0"/>
              <a:t>‹#›</a:t>
            </a:fld>
            <a:endParaRPr lang="he-IL"/>
          </a:p>
        </p:txBody>
      </p:sp>
    </p:spTree>
    <p:extLst>
      <p:ext uri="{BB962C8B-B14F-4D97-AF65-F5344CB8AC3E}">
        <p14:creationId xmlns:p14="http://schemas.microsoft.com/office/powerpoint/2010/main" val="63447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C68D0241-A22E-46EF-B414-AE6B9B97DEEC}" type="datetimeFigureOut">
              <a:rPr lang="he-IL" smtClean="0">
                <a:solidFill>
                  <a:srgbClr val="C8ECF3"/>
                </a:solidFill>
              </a:rPr>
              <a:pPr/>
              <a:t>ט"ז/חשון/תשפ"א</a:t>
            </a:fld>
            <a:endParaRPr lang="he-IL">
              <a:solidFill>
                <a:srgbClr val="C8ECF3"/>
              </a:solidFill>
            </a:endParaRPr>
          </a:p>
        </p:txBody>
      </p:sp>
      <p:sp>
        <p:nvSpPr>
          <p:cNvPr id="6" name="Footer Placeholder 5"/>
          <p:cNvSpPr>
            <a:spLocks noGrp="1"/>
          </p:cNvSpPr>
          <p:nvPr>
            <p:ph type="ftr" sz="quarter" idx="11"/>
          </p:nvPr>
        </p:nvSpPr>
        <p:spPr/>
        <p:txBody>
          <a:bodyPr/>
          <a:lstStyle/>
          <a:p>
            <a:endParaRPr lang="he-IL">
              <a:solidFill>
                <a:srgbClr val="C8ECF3"/>
              </a:solidFill>
            </a:endParaRPr>
          </a:p>
        </p:txBody>
      </p:sp>
      <p:sp>
        <p:nvSpPr>
          <p:cNvPr id="7" name="Slide Number Placeholder 6"/>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
        <p:nvSpPr>
          <p:cNvPr id="8" name="Title 7"/>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4125165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09600" y="2438400"/>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93368" y="1722438"/>
            <a:ext cx="5389033"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93368" y="2438400"/>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C68D0241-A22E-46EF-B414-AE6B9B97DEEC}" type="datetimeFigureOut">
              <a:rPr lang="he-IL" smtClean="0">
                <a:solidFill>
                  <a:srgbClr val="C8ECF3"/>
                </a:solidFill>
              </a:rPr>
              <a:pPr/>
              <a:t>ט"ז/חשון/תשפ"א</a:t>
            </a:fld>
            <a:endParaRPr lang="he-IL">
              <a:solidFill>
                <a:srgbClr val="C8ECF3"/>
              </a:solidFill>
            </a:endParaRPr>
          </a:p>
        </p:txBody>
      </p:sp>
      <p:sp>
        <p:nvSpPr>
          <p:cNvPr id="8" name="Footer Placeholder 7"/>
          <p:cNvSpPr>
            <a:spLocks noGrp="1"/>
          </p:cNvSpPr>
          <p:nvPr>
            <p:ph type="ftr" sz="quarter" idx="11"/>
          </p:nvPr>
        </p:nvSpPr>
        <p:spPr/>
        <p:txBody>
          <a:bodyPr/>
          <a:lstStyle/>
          <a:p>
            <a:endParaRPr lang="he-IL">
              <a:solidFill>
                <a:srgbClr val="C8ECF3"/>
              </a:solidFill>
            </a:endParaRPr>
          </a:p>
        </p:txBody>
      </p:sp>
      <p:sp>
        <p:nvSpPr>
          <p:cNvPr id="9" name="Slide Number Placeholder 8"/>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
        <p:nvSpPr>
          <p:cNvPr id="10" name="Title 9"/>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206772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8D0241-A22E-46EF-B414-AE6B9B97DEEC}" type="datetimeFigureOut">
              <a:rPr lang="he-IL" smtClean="0">
                <a:solidFill>
                  <a:srgbClr val="C8ECF3"/>
                </a:solidFill>
              </a:rPr>
              <a:pPr/>
              <a:t>ט"ז/חשון/תשפ"א</a:t>
            </a:fld>
            <a:endParaRPr lang="he-IL">
              <a:solidFill>
                <a:srgbClr val="C8ECF3"/>
              </a:solidFill>
            </a:endParaRPr>
          </a:p>
        </p:txBody>
      </p:sp>
      <p:sp>
        <p:nvSpPr>
          <p:cNvPr id="4" name="Footer Placeholder 3"/>
          <p:cNvSpPr>
            <a:spLocks noGrp="1"/>
          </p:cNvSpPr>
          <p:nvPr>
            <p:ph type="ftr" sz="quarter" idx="11"/>
          </p:nvPr>
        </p:nvSpPr>
        <p:spPr/>
        <p:txBody>
          <a:bodyPr/>
          <a:lstStyle/>
          <a:p>
            <a:endParaRPr lang="he-IL">
              <a:solidFill>
                <a:srgbClr val="C8ECF3"/>
              </a:solidFill>
            </a:endParaRPr>
          </a:p>
        </p:txBody>
      </p:sp>
      <p:sp>
        <p:nvSpPr>
          <p:cNvPr id="5" name="Slide Number Placeholder 4"/>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1275102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Date Placeholder 1"/>
          <p:cNvSpPr>
            <a:spLocks noGrp="1"/>
          </p:cNvSpPr>
          <p:nvPr>
            <p:ph type="dt" sz="half" idx="10"/>
          </p:nvPr>
        </p:nvSpPr>
        <p:spPr/>
        <p:txBody>
          <a:bodyPr/>
          <a:lstStyle/>
          <a:p>
            <a:fld id="{C68D0241-A22E-46EF-B414-AE6B9B97DEEC}" type="datetimeFigureOut">
              <a:rPr lang="he-IL" smtClean="0">
                <a:solidFill>
                  <a:srgbClr val="C8ECF3"/>
                </a:solidFill>
              </a:rPr>
              <a:pPr/>
              <a:t>ט"ז/חשון/תשפ"א</a:t>
            </a:fld>
            <a:endParaRPr lang="he-IL">
              <a:solidFill>
                <a:srgbClr val="C8ECF3"/>
              </a:solidFill>
            </a:endParaRPr>
          </a:p>
        </p:txBody>
      </p:sp>
      <p:sp>
        <p:nvSpPr>
          <p:cNvPr id="3" name="Footer Placeholder 2"/>
          <p:cNvSpPr>
            <a:spLocks noGrp="1"/>
          </p:cNvSpPr>
          <p:nvPr>
            <p:ph type="ftr" sz="quarter" idx="11"/>
          </p:nvPr>
        </p:nvSpPr>
        <p:spPr/>
        <p:txBody>
          <a:bodyPr/>
          <a:lstStyle/>
          <a:p>
            <a:endParaRPr lang="he-IL">
              <a:solidFill>
                <a:srgbClr val="C8ECF3"/>
              </a:solidFill>
            </a:endParaRPr>
          </a:p>
        </p:txBody>
      </p:sp>
      <p:sp>
        <p:nvSpPr>
          <p:cNvPr id="4" name="Slide Number Placeholder 3"/>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Tree>
    <p:extLst>
      <p:ext uri="{BB962C8B-B14F-4D97-AF65-F5344CB8AC3E}">
        <p14:creationId xmlns:p14="http://schemas.microsoft.com/office/powerpoint/2010/main" val="1720080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 name="Content Placeholder 2"/>
          <p:cNvSpPr>
            <a:spLocks noGrp="1"/>
          </p:cNvSpPr>
          <p:nvPr>
            <p:ph idx="1"/>
          </p:nvPr>
        </p:nvSpPr>
        <p:spPr>
          <a:xfrm>
            <a:off x="812800" y="304801"/>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C68D0241-A22E-46EF-B414-AE6B9B97DEEC}" type="datetimeFigureOut">
              <a:rPr lang="he-IL" smtClean="0">
                <a:solidFill>
                  <a:srgbClr val="C8ECF3"/>
                </a:solidFill>
              </a:rPr>
              <a:pPr/>
              <a:t>ט"ז/חשון/תשפ"א</a:t>
            </a:fld>
            <a:endParaRPr lang="he-IL">
              <a:solidFill>
                <a:srgbClr val="C8ECF3"/>
              </a:solidFill>
            </a:endParaRPr>
          </a:p>
        </p:txBody>
      </p:sp>
      <p:sp>
        <p:nvSpPr>
          <p:cNvPr id="6" name="Footer Placeholder 5"/>
          <p:cNvSpPr>
            <a:spLocks noGrp="1"/>
          </p:cNvSpPr>
          <p:nvPr>
            <p:ph type="ftr" sz="quarter" idx="11"/>
          </p:nvPr>
        </p:nvSpPr>
        <p:spPr/>
        <p:txBody>
          <a:bodyPr/>
          <a:lstStyle/>
          <a:p>
            <a:endParaRPr lang="he-IL">
              <a:solidFill>
                <a:srgbClr val="C8ECF3"/>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2E4C521-900B-4440-BC7F-62324647316E}" type="slidenum">
              <a:rPr lang="he-IL" smtClean="0"/>
              <a:pPr/>
              <a:t>‹#›</a:t>
            </a:fld>
            <a:endParaRPr lang="he-IL"/>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52982448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C68D0241-A22E-46EF-B414-AE6B9B97DEEC}" type="datetimeFigureOut">
              <a:rPr lang="he-IL" smtClean="0">
                <a:solidFill>
                  <a:srgbClr val="E7E6E6"/>
                </a:solidFill>
              </a:rPr>
              <a:pPr/>
              <a:t>ט"ז/חשון/תשפ"א</a:t>
            </a:fld>
            <a:endParaRPr lang="he-IL">
              <a:solidFill>
                <a:srgbClr val="E7E6E6"/>
              </a:solidFill>
            </a:endParaRPr>
          </a:p>
        </p:txBody>
      </p:sp>
      <p:sp>
        <p:nvSpPr>
          <p:cNvPr id="6" name="Footer Placeholder 5"/>
          <p:cNvSpPr>
            <a:spLocks noGrp="1"/>
          </p:cNvSpPr>
          <p:nvPr>
            <p:ph type="ftr" sz="quarter" idx="11"/>
          </p:nvPr>
        </p:nvSpPr>
        <p:spPr/>
        <p:txBody>
          <a:bodyPr/>
          <a:lstStyle/>
          <a:p>
            <a:endParaRPr lang="he-IL">
              <a:solidFill>
                <a:srgbClr val="E7E6E6"/>
              </a:solidFill>
            </a:endParaRPr>
          </a:p>
        </p:txBody>
      </p:sp>
      <p:sp>
        <p:nvSpPr>
          <p:cNvPr id="7" name="Slide Number Placeholder 6"/>
          <p:cNvSpPr>
            <a:spLocks noGrp="1"/>
          </p:cNvSpPr>
          <p:nvPr>
            <p:ph type="sldNum" sz="quarter" idx="12"/>
          </p:nvPr>
        </p:nvSpPr>
        <p:spPr/>
        <p:txBody>
          <a:bodyPr/>
          <a:lstStyle/>
          <a:p>
            <a:fld id="{F2E4C521-900B-4440-BC7F-62324647316E}" type="slidenum">
              <a:rPr lang="he-IL" smtClean="0">
                <a:solidFill>
                  <a:srgbClr val="E7E6E6"/>
                </a:solidFill>
              </a:rPr>
              <a:pPr/>
              <a:t>‹#›</a:t>
            </a:fld>
            <a:endParaRPr lang="he-IL">
              <a:solidFill>
                <a:srgbClr val="E7E6E6"/>
              </a:solidFill>
            </a:endParaRPr>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75550385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p:nvSpPr>
        <p:spPr>
          <a:xfrm>
            <a:off x="203199" y="152401"/>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C68D0241-A22E-46EF-B414-AE6B9B97DEEC}" type="datetimeFigureOut">
              <a:rPr lang="he-IL" smtClean="0">
                <a:solidFill>
                  <a:srgbClr val="C8ECF3"/>
                </a:solidFill>
              </a:rPr>
              <a:pPr/>
              <a:t>ט"ז/חשון/תשפ"א</a:t>
            </a:fld>
            <a:endParaRPr lang="he-IL">
              <a:solidFill>
                <a:srgbClr val="C8ECF3"/>
              </a:solidFill>
            </a:endParaRPr>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he-IL">
              <a:solidFill>
                <a:srgbClr val="C8ECF3"/>
              </a:solidFill>
            </a:endParaRPr>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F2E4C521-900B-4440-BC7F-62324647316E}" type="slidenum">
              <a:rPr lang="he-IL" smtClean="0">
                <a:solidFill>
                  <a:srgbClr val="C8ECF3"/>
                </a:solidFill>
              </a:rPr>
              <a:pPr/>
              <a:t>‹#›</a:t>
            </a:fld>
            <a:endParaRPr lang="he-IL">
              <a:solidFill>
                <a:srgbClr val="C8ECF3"/>
              </a:solidFill>
            </a:endParaRPr>
          </a:p>
        </p:txBody>
      </p:sp>
    </p:spTree>
    <p:extLst>
      <p:ext uri="{BB962C8B-B14F-4D97-AF65-F5344CB8AC3E}">
        <p14:creationId xmlns:p14="http://schemas.microsoft.com/office/powerpoint/2010/main" val="4072815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r" defTabSz="914400" rtl="1"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9BF9E-CF20-427A-A3ED-1E84A95F7F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a:extLst>
              <a:ext uri="{FF2B5EF4-FFF2-40B4-BE49-F238E27FC236}">
                <a16:creationId xmlns:a16="http://schemas.microsoft.com/office/drawing/2014/main" id="{2A312693-0891-49DE-BCC8-3CD0304795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2374A1D5-BD82-4F7C-BDF4-C3B16D66EA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8B6E5-39CC-4AC1-A8CA-BCC4FB9123EA}" type="datetimeFigureOut">
              <a:rPr lang="he-IL" smtClean="0"/>
              <a:t>ט"ז/חשון/תשפ"א</a:t>
            </a:fld>
            <a:endParaRPr lang="he-IL"/>
          </a:p>
        </p:txBody>
      </p:sp>
      <p:sp>
        <p:nvSpPr>
          <p:cNvPr id="5" name="Footer Placeholder 4">
            <a:extLst>
              <a:ext uri="{FF2B5EF4-FFF2-40B4-BE49-F238E27FC236}">
                <a16:creationId xmlns:a16="http://schemas.microsoft.com/office/drawing/2014/main" id="{3BEB4FDC-0B49-40E4-811C-EC0D19B5FF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a:extLst>
              <a:ext uri="{FF2B5EF4-FFF2-40B4-BE49-F238E27FC236}">
                <a16:creationId xmlns:a16="http://schemas.microsoft.com/office/drawing/2014/main" id="{145B7886-FA7C-489C-A11D-B1275A7406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1C597-88E5-40F6-88DF-7F8687A5CE91}" type="slidenum">
              <a:rPr lang="he-IL" smtClean="0"/>
              <a:t>‹#›</a:t>
            </a:fld>
            <a:endParaRPr lang="he-IL"/>
          </a:p>
        </p:txBody>
      </p:sp>
    </p:spTree>
    <p:extLst>
      <p:ext uri="{BB962C8B-B14F-4D97-AF65-F5344CB8AC3E}">
        <p14:creationId xmlns:p14="http://schemas.microsoft.com/office/powerpoint/2010/main" val="19929457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A257B60-3665-448E-AB4C-215277EE8FB2}" type="datetimeFigureOut">
              <a:rPr lang="he-IL" smtClean="0"/>
              <a:t>ט"ז/חשון/תשפ"א</a:t>
            </a:fld>
            <a:endParaRPr lang="he-IL"/>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he-IL"/>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B33311B6-0D35-41D8-A28B-55DBB5419CFA}" type="slidenum">
              <a:rPr lang="he-IL" smtClean="0"/>
              <a:t>‹#›</a:t>
            </a:fld>
            <a:endParaRPr lang="he-IL"/>
          </a:p>
        </p:txBody>
      </p:sp>
    </p:spTree>
    <p:extLst>
      <p:ext uri="{BB962C8B-B14F-4D97-AF65-F5344CB8AC3E}">
        <p14:creationId xmlns:p14="http://schemas.microsoft.com/office/powerpoint/2010/main" val="36015899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r" defTabSz="914400" rtl="1"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r" defTabSz="914400" rtl="1"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r" defTabSz="914400" rtl="1"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r" defTabSz="914400" rtl="1"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r" defTabSz="914400" rtl="1"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r" defTabSz="914400" rtl="1"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r" defTabSz="914400" rtl="1"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r" defTabSz="914400" rtl="1"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r" defTabSz="914400" rtl="1"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3.wd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3.wdp"/></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45.png"/><Relationship Id="rId4" Type="http://schemas.microsoft.com/office/2007/relationships/hdphoto" Target="../media/hdphoto4.wdp"/></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meyda.education.gov.il/files/shefi/Alon_Hearchut_2020/Yesodi/Mesarim_Bonie_Hosen.pdf" TargetMode="Externa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360976" y="729782"/>
            <a:ext cx="2518708" cy="3567476"/>
          </a:xfrm>
        </p:spPr>
        <p:txBody>
          <a:bodyPr/>
          <a:lstStyle/>
          <a:p>
            <a:pPr algn="ctr"/>
            <a:r>
              <a:rPr lang="he-IL" sz="1800" b="1">
                <a:solidFill>
                  <a:schemeClr val="tx1"/>
                </a:solidFill>
                <a:latin typeface="Tahoma" panose="020B0604030504040204" pitchFamily="34" charset="0"/>
                <a:ea typeface="Tahoma" panose="020B0604030504040204" pitchFamily="34" charset="0"/>
                <a:cs typeface="Tahoma" panose="020B0604030504040204" pitchFamily="34" charset="0"/>
              </a:rPr>
              <a:t>שיעור </a:t>
            </a:r>
            <a:br>
              <a:rPr lang="he-IL" sz="1800" b="1">
                <a:solidFill>
                  <a:schemeClr val="tx1"/>
                </a:solidFill>
                <a:latin typeface="Tahoma" panose="020B0604030504040204" pitchFamily="34" charset="0"/>
                <a:ea typeface="Tahoma" panose="020B0604030504040204" pitchFamily="34" charset="0"/>
                <a:cs typeface="Tahoma" panose="020B0604030504040204" pitchFamily="34" charset="0"/>
              </a:rPr>
            </a:br>
            <a:r>
              <a:rPr lang="he-IL" sz="1800" b="1">
                <a:solidFill>
                  <a:schemeClr val="tx1"/>
                </a:solidFill>
                <a:latin typeface="Tahoma" panose="020B0604030504040204" pitchFamily="34" charset="0"/>
                <a:ea typeface="Tahoma" panose="020B0604030504040204" pitchFamily="34" charset="0"/>
                <a:cs typeface="Tahoma" panose="020B0604030504040204" pitchFamily="34" charset="0"/>
              </a:rPr>
              <a:t>כישורי </a:t>
            </a:r>
            <a:r>
              <a:rPr lang="he-IL" sz="1800" b="1" dirty="0">
                <a:solidFill>
                  <a:schemeClr val="tx1"/>
                </a:solidFill>
                <a:latin typeface="Tahoma" panose="020B0604030504040204" pitchFamily="34" charset="0"/>
                <a:ea typeface="Tahoma" panose="020B0604030504040204" pitchFamily="34" charset="0"/>
                <a:cs typeface="Tahoma" panose="020B0604030504040204" pitchFamily="34" charset="0"/>
              </a:rPr>
              <a:t>חיים</a:t>
            </a:r>
            <a:br>
              <a:rPr lang="he-IL" sz="18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he-IL" sz="1800" b="1" dirty="0">
                <a:solidFill>
                  <a:schemeClr val="tx1"/>
                </a:solidFill>
                <a:latin typeface="Tahoma" panose="020B0604030504040204" pitchFamily="34" charset="0"/>
                <a:ea typeface="Tahoma" panose="020B0604030504040204" pitchFamily="34" charset="0"/>
                <a:cs typeface="Tahoma" panose="020B0604030504040204" pitchFamily="34" charset="0"/>
              </a:rPr>
              <a:t>לתלמידי כיתות</a:t>
            </a:r>
            <a:br>
              <a:rPr lang="he-IL" sz="18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he-IL" sz="1800" b="1" dirty="0">
                <a:solidFill>
                  <a:srgbClr val="C00000"/>
                </a:solidFill>
                <a:latin typeface="Tahoma" panose="020B0604030504040204" pitchFamily="34" charset="0"/>
                <a:ea typeface="Tahoma" panose="020B0604030504040204" pitchFamily="34" charset="0"/>
                <a:cs typeface="Tahoma" panose="020B0604030504040204" pitchFamily="34" charset="0"/>
              </a:rPr>
              <a:t>ב'-ג' </a:t>
            </a:r>
            <a:r>
              <a:rPr lang="he-IL" sz="1800" b="1" dirty="0" err="1">
                <a:solidFill>
                  <a:srgbClr val="C00000"/>
                </a:solidFill>
                <a:latin typeface="Tahoma" panose="020B0604030504040204" pitchFamily="34" charset="0"/>
                <a:ea typeface="Tahoma" panose="020B0604030504040204" pitchFamily="34" charset="0"/>
                <a:cs typeface="Tahoma" panose="020B0604030504040204" pitchFamily="34" charset="0"/>
              </a:rPr>
              <a:t>חמ"ד</a:t>
            </a:r>
            <a:br>
              <a:rPr lang="he-IL" sz="18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he-IL" sz="1800" b="1" dirty="0">
                <a:solidFill>
                  <a:schemeClr val="tx1"/>
                </a:solidFill>
                <a:latin typeface="Tahoma" panose="020B0604030504040204" pitchFamily="34" charset="0"/>
                <a:ea typeface="Tahoma" panose="020B0604030504040204" pitchFamily="34" charset="0"/>
                <a:cs typeface="Tahoma" panose="020B0604030504040204" pitchFamily="34" charset="0"/>
              </a:rPr>
              <a:t>שנת תשפ"א</a:t>
            </a:r>
            <a:br>
              <a:rPr lang="he-IL" sz="1800" b="1" dirty="0">
                <a:solidFill>
                  <a:schemeClr val="tx1"/>
                </a:solidFill>
                <a:latin typeface="Tahoma" panose="020B0604030504040204" pitchFamily="34" charset="0"/>
                <a:ea typeface="Tahoma" panose="020B0604030504040204" pitchFamily="34" charset="0"/>
                <a:cs typeface="Tahoma" panose="020B0604030504040204" pitchFamily="34" charset="0"/>
              </a:rPr>
            </a:br>
            <a:br>
              <a:rPr lang="he-IL" sz="18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he-IL" sz="1800" b="1" dirty="0">
                <a:solidFill>
                  <a:schemeClr val="tx1"/>
                </a:solidFill>
                <a:latin typeface="Tahoma" panose="020B0604030504040204" pitchFamily="34" charset="0"/>
                <a:ea typeface="Tahoma" panose="020B0604030504040204" pitchFamily="34" charset="0"/>
                <a:cs typeface="Tahoma" panose="020B0604030504040204" pitchFamily="34" charset="0"/>
              </a:rPr>
              <a:t>ניתן להנחיה</a:t>
            </a:r>
            <a:br>
              <a:rPr lang="he-IL" sz="18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he-IL" sz="1800" b="1" dirty="0">
                <a:solidFill>
                  <a:schemeClr val="tx1"/>
                </a:solidFill>
                <a:latin typeface="Tahoma" panose="020B0604030504040204" pitchFamily="34" charset="0"/>
                <a:ea typeface="Tahoma" panose="020B0604030504040204" pitchFamily="34" charset="0"/>
                <a:cs typeface="Tahoma" panose="020B0604030504040204" pitchFamily="34" charset="0"/>
              </a:rPr>
              <a:t>באופן מקוון</a:t>
            </a:r>
            <a:b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he-IL" sz="1800" b="1" dirty="0">
                <a:solidFill>
                  <a:schemeClr val="tx1"/>
                </a:solidFill>
                <a:latin typeface="Tahoma" panose="020B0604030504040204" pitchFamily="34" charset="0"/>
                <a:ea typeface="Tahoma" panose="020B0604030504040204" pitchFamily="34" charset="0"/>
                <a:cs typeface="Tahoma" panose="020B0604030504040204" pitchFamily="34" charset="0"/>
              </a:rPr>
              <a:t>או פנים אל פנים</a:t>
            </a:r>
            <a:endParaRPr lang="he-IL"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תמונה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1712" y="190735"/>
            <a:ext cx="7762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5"/>
          <p:cNvSpPr/>
          <p:nvPr/>
        </p:nvSpPr>
        <p:spPr>
          <a:xfrm>
            <a:off x="3626603" y="914399"/>
            <a:ext cx="2275241" cy="565503"/>
          </a:xfrm>
          <a:prstGeom prst="rect">
            <a:avLst/>
          </a:prstGeom>
        </p:spPr>
        <p:txBody>
          <a:bodyPr wrap="square">
            <a:spAutoFit/>
          </a:bodyPr>
          <a:lstStyle/>
          <a:p>
            <a:pPr algn="ctr"/>
            <a:r>
              <a:rPr lang="he-IL" sz="1000" b="1" dirty="0">
                <a:solidFill>
                  <a:prstClr val="black"/>
                </a:solidFill>
              </a:rPr>
              <a:t>משרד החינוך</a:t>
            </a:r>
          </a:p>
          <a:p>
            <a:pPr algn="ctr"/>
            <a:r>
              <a:rPr lang="he-IL" sz="1000" b="1" dirty="0" err="1">
                <a:solidFill>
                  <a:prstClr val="black"/>
                </a:solidFill>
              </a:rPr>
              <a:t>מינהל</a:t>
            </a:r>
            <a:r>
              <a:rPr lang="he-IL" sz="1000" b="1" dirty="0">
                <a:solidFill>
                  <a:prstClr val="black"/>
                </a:solidFill>
              </a:rPr>
              <a:t> פדגוגי</a:t>
            </a:r>
            <a:endParaRPr lang="en-US" sz="1000" dirty="0">
              <a:solidFill>
                <a:prstClr val="black"/>
              </a:solidFill>
            </a:endParaRPr>
          </a:p>
          <a:p>
            <a:pPr algn="ctr"/>
            <a:r>
              <a:rPr lang="he-IL" sz="1000" b="1" dirty="0">
                <a:solidFill>
                  <a:prstClr val="black"/>
                </a:solidFill>
              </a:rPr>
              <a:t>אגף בכיר שירות פסיכולוגי ייעוצי</a:t>
            </a:r>
          </a:p>
        </p:txBody>
      </p:sp>
      <p:pic>
        <p:nvPicPr>
          <p:cNvPr id="1026" name="Picture 2" descr="Heart, Love, Keyboard, Enter, Button, Computer, Lap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4614" y="4056721"/>
            <a:ext cx="2331432" cy="15494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מלבן 6"/>
          <p:cNvSpPr/>
          <p:nvPr/>
        </p:nvSpPr>
        <p:spPr>
          <a:xfrm>
            <a:off x="1004845" y="2431935"/>
            <a:ext cx="7286265" cy="830997"/>
          </a:xfrm>
          <a:prstGeom prst="rect">
            <a:avLst/>
          </a:prstGeom>
        </p:spPr>
        <p:txBody>
          <a:bodyPr wrap="square">
            <a:spAutoFit/>
          </a:bodyPr>
          <a:lstStyle/>
          <a:p>
            <a:pPr algn="ctr"/>
            <a:r>
              <a:rPr lang="he-IL" sz="4800" b="1" dirty="0">
                <a:solidFill>
                  <a:srgbClr val="002060"/>
                </a:solidFill>
                <a:latin typeface="Tahoma" panose="020B0604030504040204" pitchFamily="34" charset="0"/>
                <a:ea typeface="Tahoma" panose="020B0604030504040204" pitchFamily="34" charset="0"/>
                <a:cs typeface="Tahoma" panose="020B0604030504040204" pitchFamily="34" charset="0"/>
              </a:rPr>
              <a:t>"וְשׁוּב </a:t>
            </a:r>
            <a:r>
              <a:rPr lang="he-IL"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נֵצָאָה</a:t>
            </a:r>
            <a:r>
              <a:rPr lang="he-IL" sz="4800" b="1" dirty="0">
                <a:solidFill>
                  <a:srgbClr val="002060"/>
                </a:solidFill>
                <a:latin typeface="Tahoma" panose="020B0604030504040204" pitchFamily="34" charset="0"/>
                <a:ea typeface="Tahoma" panose="020B0604030504040204" pitchFamily="34" charset="0"/>
                <a:cs typeface="Tahoma" panose="020B0604030504040204" pitchFamily="34" charset="0"/>
              </a:rPr>
              <a:t>ּ אֶל הַדֶּרֶךְ"</a:t>
            </a:r>
          </a:p>
        </p:txBody>
      </p:sp>
      <p:sp>
        <p:nvSpPr>
          <p:cNvPr id="8" name="מלבן 7"/>
          <p:cNvSpPr/>
          <p:nvPr/>
        </p:nvSpPr>
        <p:spPr>
          <a:xfrm>
            <a:off x="1595215" y="3466261"/>
            <a:ext cx="6105524" cy="830997"/>
          </a:xfrm>
          <a:prstGeom prst="rect">
            <a:avLst/>
          </a:prstGeom>
        </p:spPr>
        <p:txBody>
          <a:bodyPr wrap="square">
            <a:spAutoFit/>
          </a:bodyPr>
          <a:lstStyle/>
          <a:p>
            <a:pPr algn="ctr"/>
            <a:r>
              <a:rPr lang="he-IL" sz="4800" b="1" dirty="0" err="1">
                <a:solidFill>
                  <a:srgbClr val="002060"/>
                </a:solidFill>
                <a:latin typeface="Tahoma" panose="020B0604030504040204" pitchFamily="34" charset="0"/>
                <a:ea typeface="Tahoma" panose="020B0604030504040204" pitchFamily="34" charset="0"/>
                <a:cs typeface="Tahoma" panose="020B0604030504040204" pitchFamily="34" charset="0"/>
              </a:rPr>
              <a:t>עֳגָנִים</a:t>
            </a:r>
            <a:r>
              <a:rPr lang="he-IL" sz="4800" b="1" dirty="0">
                <a:solidFill>
                  <a:srgbClr val="002060"/>
                </a:solidFill>
                <a:latin typeface="Tahoma" panose="020B0604030504040204" pitchFamily="34" charset="0"/>
                <a:ea typeface="Tahoma" panose="020B0604030504040204" pitchFamily="34" charset="0"/>
                <a:cs typeface="Tahoma" panose="020B0604030504040204" pitchFamily="34" charset="0"/>
              </a:rPr>
              <a:t> לְשָׁנָה טוֹבָה</a:t>
            </a:r>
          </a:p>
        </p:txBody>
      </p:sp>
    </p:spTree>
    <p:extLst>
      <p:ext uri="{BB962C8B-B14F-4D97-AF65-F5344CB8AC3E}">
        <p14:creationId xmlns:p14="http://schemas.microsoft.com/office/powerpoint/2010/main" val="1525016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3" name="תמונה 2"/>
          <p:cNvPicPr>
            <a:picLocks noChangeAspect="1"/>
          </p:cNvPicPr>
          <p:nvPr/>
        </p:nvPicPr>
        <p:blipFill>
          <a:blip r:embed="rId3"/>
          <a:stretch>
            <a:fillRect/>
          </a:stretch>
        </p:blipFill>
        <p:spPr>
          <a:xfrm>
            <a:off x="70631" y="3919464"/>
            <a:ext cx="2153254" cy="3682389"/>
          </a:xfrm>
          <a:prstGeom prst="rect">
            <a:avLst/>
          </a:prstGeom>
        </p:spPr>
      </p:pic>
      <p:sp>
        <p:nvSpPr>
          <p:cNvPr id="161" name="Google Shape;161;p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spcBef>
                <a:spcPts val="0"/>
              </a:spcBef>
              <a:buClr>
                <a:srgbClr val="C5AF2B"/>
              </a:buClr>
              <a:buSzPts val="3200"/>
            </a:pPr>
            <a:r>
              <a:rPr lang="he-IL" b="1" dirty="0">
                <a:latin typeface="Tahoma" panose="020B0604030504040204" pitchFamily="34" charset="0"/>
                <a:ea typeface="Tahoma" panose="020B0604030504040204" pitchFamily="34" charset="0"/>
                <a:cs typeface="Tahoma" panose="020B0604030504040204" pitchFamily="34" charset="0"/>
              </a:rPr>
              <a:t>כְּלָלֵי </a:t>
            </a:r>
            <a:r>
              <a:rPr lang="he-IL"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זה"ב</a:t>
            </a:r>
            <a:br>
              <a:rPr lang="he-IL" b="1" dirty="0">
                <a:latin typeface="Tahoma" panose="020B0604030504040204" pitchFamily="34" charset="0"/>
                <a:ea typeface="Tahoma" panose="020B0604030504040204" pitchFamily="34" charset="0"/>
                <a:cs typeface="Tahoma" panose="020B0604030504040204" pitchFamily="34" charset="0"/>
              </a:rPr>
            </a:br>
            <a:r>
              <a:rPr lang="he-IL"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ז</a:t>
            </a:r>
            <a:r>
              <a:rPr lang="he-IL" b="1" dirty="0">
                <a:latin typeface="Tahoma" panose="020B0604030504040204" pitchFamily="34" charset="0"/>
                <a:ea typeface="Tahoma" panose="020B0604030504040204" pitchFamily="34" charset="0"/>
                <a:cs typeface="Tahoma" panose="020B0604030504040204" pitchFamily="34" charset="0"/>
              </a:rPr>
              <a:t>ְכוּת וְ</a:t>
            </a:r>
            <a:r>
              <a:rPr lang="he-IL"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הִ</a:t>
            </a:r>
            <a:r>
              <a:rPr lang="he-IL" b="1" dirty="0">
                <a:latin typeface="Tahoma" panose="020B0604030504040204" pitchFamily="34" charset="0"/>
                <a:ea typeface="Tahoma" panose="020B0604030504040204" pitchFamily="34" charset="0"/>
                <a:cs typeface="Tahoma" panose="020B0604030504040204" pitchFamily="34" charset="0"/>
              </a:rPr>
              <a:t>שְׁתַּתְּפוּת </a:t>
            </a:r>
            <a:r>
              <a:rPr lang="he-IL"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בַ</a:t>
            </a:r>
            <a:r>
              <a:rPr lang="he-IL" b="1" dirty="0">
                <a:latin typeface="Tahoma" panose="020B0604030504040204" pitchFamily="34" charset="0"/>
                <a:ea typeface="Tahoma" panose="020B0604030504040204" pitchFamily="34" charset="0"/>
                <a:cs typeface="Tahoma" panose="020B0604030504040204" pitchFamily="34" charset="0"/>
              </a:rPr>
              <a:t>ּכִּתָּה</a:t>
            </a:r>
            <a:endParaRPr dirty="0">
              <a:solidFill>
                <a:srgbClr val="FF00FF"/>
              </a:solidFill>
              <a:latin typeface="David" panose="020E0502060401010101" pitchFamily="34" charset="-79"/>
              <a:cs typeface="David" panose="020E0502060401010101" pitchFamily="34" charset="-79"/>
            </a:endParaRPr>
          </a:p>
        </p:txBody>
      </p:sp>
      <p:sp>
        <p:nvSpPr>
          <p:cNvPr id="165" name="Google Shape;165;p7"/>
          <p:cNvSpPr/>
          <p:nvPr/>
        </p:nvSpPr>
        <p:spPr>
          <a:xfrm>
            <a:off x="1900024" y="1796314"/>
            <a:ext cx="8643608" cy="1015622"/>
          </a:xfrm>
          <a:prstGeom prst="rect">
            <a:avLst/>
          </a:prstGeom>
          <a:noFill/>
          <a:ln>
            <a:noFill/>
          </a:ln>
        </p:spPr>
        <p:txBody>
          <a:bodyPr spcFirstLastPara="1" wrap="square" lIns="91425" tIns="45700" rIns="91425" bIns="45700" anchor="t" anchorCtr="0">
            <a:spAutoFit/>
          </a:bodyPr>
          <a:lstStyle/>
          <a:p>
            <a:pPr lvl="0">
              <a:defRPr/>
            </a:pPr>
            <a:r>
              <a:rPr lang="he-IL" sz="2000" b="1" dirty="0">
                <a:solidFill>
                  <a:srgbClr val="0070C0"/>
                </a:solidFill>
                <a:latin typeface="Gisha" panose="020B0502040204020203" pitchFamily="34" charset="-79"/>
                <a:ea typeface="Libre Franklin"/>
                <a:cs typeface="Gisha" panose="020B0502040204020203" pitchFamily="34" charset="-79"/>
                <a:sym typeface="Libre Franklin"/>
              </a:rPr>
              <a:t>הַקְשָׁבָה וכבוד-</a:t>
            </a:r>
            <a:endParaRPr lang="he-IL" sz="20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he-IL" sz="2000" b="1" dirty="0">
                <a:solidFill>
                  <a:prstClr val="black"/>
                </a:solidFill>
                <a:latin typeface="Tahoma" panose="020B0604030504040204" pitchFamily="34" charset="0"/>
                <a:ea typeface="Tahoma" panose="020B0604030504040204" pitchFamily="34" charset="0"/>
                <a:cs typeface="Tahoma" panose="020B0604030504040204" pitchFamily="34" charset="0"/>
              </a:rPr>
              <a:t>"שִׁבְעָה דְּבָרִים בְּחָכָם... אֵינוֹ נִכְנָס לְדִבְרֵי חֲבֵרוֹ" (מִשְׁנָה אָבוֹת, ה' ז')</a:t>
            </a:r>
          </a:p>
          <a:p>
            <a:pPr lvl="0">
              <a:defRPr/>
            </a:pPr>
            <a:r>
              <a:rPr lang="he-IL" sz="2000" b="1" dirty="0">
                <a:solidFill>
                  <a:prstClr val="black"/>
                </a:solidFill>
                <a:latin typeface="Tahoma" panose="020B0604030504040204" pitchFamily="34" charset="0"/>
                <a:ea typeface="Tahoma" panose="020B0604030504040204" pitchFamily="34" charset="0"/>
                <a:cs typeface="Tahoma" panose="020B0604030504040204" pitchFamily="34" charset="0"/>
              </a:rPr>
              <a:t>מַקְשִׁיבִים לְמִי שֶׁמְּדַבֵּר ומכבדים!</a:t>
            </a:r>
            <a:endParaRPr kumimoji="0"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6" name="Google Shape;166;p7"/>
          <p:cNvSpPr txBox="1"/>
          <p:nvPr/>
        </p:nvSpPr>
        <p:spPr>
          <a:xfrm>
            <a:off x="2119446" y="3093607"/>
            <a:ext cx="7713543" cy="461624"/>
          </a:xfrm>
          <a:prstGeom prst="rect">
            <a:avLst/>
          </a:prstGeom>
          <a:noFill/>
          <a:ln>
            <a:noFill/>
          </a:ln>
        </p:spPr>
        <p:txBody>
          <a:bodyPr spcFirstLastPara="1" wrap="square" lIns="91425" tIns="45700" rIns="91425" bIns="45700" anchor="t" anchorCtr="0">
            <a:spAutoFit/>
          </a:bodyPr>
          <a:lstStyle/>
          <a:p>
            <a:pPr lvl="0">
              <a:defRPr/>
            </a:pPr>
            <a:r>
              <a:rPr lang="he-IL" sz="2400" b="1" dirty="0">
                <a:solidFill>
                  <a:srgbClr val="0070C0"/>
                </a:solidFill>
                <a:latin typeface="Gisha" panose="020B0502040204020203" pitchFamily="34" charset="-79"/>
                <a:ea typeface="Libre Franklin"/>
                <a:cs typeface="Gisha" panose="020B0502040204020203" pitchFamily="34" charset="-79"/>
                <a:sym typeface="Libre Franklin"/>
              </a:rPr>
              <a:t>הִשְׁתַּתְּפוּת וְשִׁתּוּף- </a:t>
            </a:r>
            <a:r>
              <a:rPr lang="he-IL" sz="2400" b="1" dirty="0">
                <a:solidFill>
                  <a:prstClr val="black"/>
                </a:solidFill>
                <a:latin typeface="Tahoma" panose="020B0604030504040204" pitchFamily="34" charset="0"/>
                <a:ea typeface="Tahoma" panose="020B0604030504040204" pitchFamily="34" charset="0"/>
                <a:cs typeface="Tahoma" panose="020B0604030504040204" pitchFamily="34" charset="0"/>
                <a:sym typeface="Libre Franklin"/>
              </a:rPr>
              <a:t>כֻּלָּם מֻזְמָנִים לְהִשְׁתַּתֵּף וּלְשַׁתֵּף</a:t>
            </a:r>
            <a:endParaRPr sz="2400" b="1" dirty="0">
              <a:solidFill>
                <a:prstClr val="black"/>
              </a:solidFill>
              <a:latin typeface="Tahoma" panose="020B0604030504040204" pitchFamily="34" charset="0"/>
              <a:ea typeface="Tahoma" panose="020B0604030504040204" pitchFamily="34" charset="0"/>
              <a:cs typeface="Tahoma" panose="020B0604030504040204" pitchFamily="34" charset="0"/>
              <a:sym typeface="Libre Franklin"/>
            </a:endParaRPr>
          </a:p>
        </p:txBody>
      </p:sp>
      <p:sp>
        <p:nvSpPr>
          <p:cNvPr id="167" name="Google Shape;167;p7"/>
          <p:cNvSpPr txBox="1"/>
          <p:nvPr/>
        </p:nvSpPr>
        <p:spPr>
          <a:xfrm>
            <a:off x="1900024" y="4195846"/>
            <a:ext cx="5965119" cy="461624"/>
          </a:xfrm>
          <a:prstGeom prst="rect">
            <a:avLst/>
          </a:prstGeom>
          <a:noFill/>
          <a:ln>
            <a:noFill/>
          </a:ln>
        </p:spPr>
        <p:txBody>
          <a:bodyPr spcFirstLastPara="1" wrap="square" lIns="91425" tIns="45700" rIns="91425" bIns="45700" anchor="t" anchorCtr="0">
            <a:spAutoFit/>
          </a:bodyPr>
          <a:lstStyle/>
          <a:p>
            <a:pPr lvl="0">
              <a:defRPr/>
            </a:pPr>
            <a:r>
              <a:rPr lang="he-IL" sz="2400" b="1" dirty="0">
                <a:solidFill>
                  <a:prstClr val="black"/>
                </a:solidFill>
                <a:latin typeface="Tahoma" panose="020B0604030504040204" pitchFamily="34" charset="0"/>
                <a:ea typeface="Tahoma" panose="020B0604030504040204" pitchFamily="34" charset="0"/>
                <a:cs typeface="Tahoma" panose="020B0604030504040204" pitchFamily="34" charset="0"/>
                <a:sym typeface="Libre Franklin Medium"/>
              </a:rPr>
              <a:t> מְשַׁתְּפִים חֲבֵרִים רַק בְּמָה שֶׁמַּתְאִים</a:t>
            </a:r>
            <a:endParaRPr kumimoji="0" sz="2400" b="1" i="0" u="none" strike="noStrike" kern="1200" cap="none" spc="0" normalizeH="0" baseline="0" noProof="0" dirty="0">
              <a:ln>
                <a:noFill/>
              </a:ln>
              <a:solidFill>
                <a:prstClr val="black"/>
              </a:solidFill>
              <a:effectLst/>
              <a:uLnTx/>
              <a:uFillTx/>
              <a:latin typeface="David" panose="020E0502060401010101" pitchFamily="34" charset="-79"/>
              <a:ea typeface="Libre Franklin Medium"/>
              <a:cs typeface="David" panose="020E0502060401010101" pitchFamily="34" charset="-79"/>
              <a:sym typeface="Libre Franklin Medium"/>
            </a:endParaRPr>
          </a:p>
        </p:txBody>
      </p:sp>
      <p:sp>
        <p:nvSpPr>
          <p:cNvPr id="169" name="Google Shape;169;p7"/>
          <p:cNvSpPr txBox="1"/>
          <p:nvPr/>
        </p:nvSpPr>
        <p:spPr>
          <a:xfrm>
            <a:off x="2119446" y="5567065"/>
            <a:ext cx="5943642" cy="769401"/>
          </a:xfrm>
          <a:prstGeom prst="rect">
            <a:avLst/>
          </a:prstGeom>
          <a:noFill/>
          <a:ln>
            <a:noFill/>
          </a:ln>
        </p:spPr>
        <p:txBody>
          <a:bodyPr spcFirstLastPara="1" wrap="square" lIns="91425" tIns="45700" rIns="91425" bIns="45700" anchor="t" anchorCtr="0">
            <a:spAutoFit/>
          </a:bodyPr>
          <a:lstStyle/>
          <a:p>
            <a:pPr lvl="0">
              <a:defRPr/>
            </a:pPr>
            <a:r>
              <a:rPr lang="he-IL" sz="2200" b="1" dirty="0">
                <a:solidFill>
                  <a:prstClr val="black"/>
                </a:solidFill>
                <a:latin typeface="Tahoma" panose="020B0604030504040204" pitchFamily="34" charset="0"/>
                <a:ea typeface="Tahoma" panose="020B0604030504040204" pitchFamily="34" charset="0"/>
                <a:cs typeface="Tahoma" panose="020B0604030504040204" pitchFamily="34" charset="0"/>
                <a:sym typeface="Libre Franklin Medium"/>
              </a:rPr>
              <a:t>מָה שֶׁנֶּאֱמַר בַּמַּעְגָּל -  נִשְׁאָר בְּמַעְגָּל </a:t>
            </a:r>
          </a:p>
          <a:p>
            <a:pPr lvl="0">
              <a:defRPr/>
            </a:pPr>
            <a:r>
              <a:rPr lang="he-IL" sz="2200" b="1" dirty="0">
                <a:solidFill>
                  <a:prstClr val="black"/>
                </a:solidFill>
                <a:latin typeface="Tahoma" panose="020B0604030504040204" pitchFamily="34" charset="0"/>
                <a:ea typeface="Tahoma" panose="020B0604030504040204" pitchFamily="34" charset="0"/>
                <a:cs typeface="Tahoma" panose="020B0604030504040204" pitchFamily="34" charset="0"/>
                <a:sym typeface="Libre Franklin Medium"/>
              </a:rPr>
              <a:t>מֻתָּר לְסַפֵּר רַק עַל עַצְמִי וְעַל הַנּוֹשֵׂא הַנִּלְמָד</a:t>
            </a:r>
            <a:endParaRPr kumimoji="0" sz="2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Libre Franklin Medium"/>
            </a:endParaRPr>
          </a:p>
        </p:txBody>
      </p:sp>
      <p:pic>
        <p:nvPicPr>
          <p:cNvPr id="2" name="תמונה 1"/>
          <p:cNvPicPr>
            <a:picLocks noChangeAspect="1"/>
          </p:cNvPicPr>
          <p:nvPr/>
        </p:nvPicPr>
        <p:blipFill>
          <a:blip r:embed="rId4"/>
          <a:stretch>
            <a:fillRect/>
          </a:stretch>
        </p:blipFill>
        <p:spPr>
          <a:xfrm>
            <a:off x="10543632" y="1539289"/>
            <a:ext cx="1161660" cy="1175090"/>
          </a:xfrm>
          <a:prstGeom prst="rect">
            <a:avLst/>
          </a:prstGeom>
        </p:spPr>
      </p:pic>
      <p:pic>
        <p:nvPicPr>
          <p:cNvPr id="12" name="תמונה 11"/>
          <p:cNvPicPr>
            <a:picLocks noChangeAspect="1"/>
          </p:cNvPicPr>
          <p:nvPr/>
        </p:nvPicPr>
        <p:blipFill>
          <a:blip r:embed="rId4"/>
          <a:stretch>
            <a:fillRect/>
          </a:stretch>
        </p:blipFill>
        <p:spPr>
          <a:xfrm>
            <a:off x="9862985" y="2810238"/>
            <a:ext cx="1161660" cy="1175090"/>
          </a:xfrm>
          <a:prstGeom prst="rect">
            <a:avLst/>
          </a:prstGeom>
        </p:spPr>
      </p:pic>
      <p:pic>
        <p:nvPicPr>
          <p:cNvPr id="13" name="תמונה 12"/>
          <p:cNvPicPr>
            <a:picLocks noChangeAspect="1"/>
          </p:cNvPicPr>
          <p:nvPr/>
        </p:nvPicPr>
        <p:blipFill>
          <a:blip r:embed="rId4"/>
          <a:stretch>
            <a:fillRect/>
          </a:stretch>
        </p:blipFill>
        <p:spPr>
          <a:xfrm>
            <a:off x="8974793" y="4090331"/>
            <a:ext cx="1161660" cy="1175090"/>
          </a:xfrm>
          <a:prstGeom prst="rect">
            <a:avLst/>
          </a:prstGeom>
        </p:spPr>
      </p:pic>
      <p:pic>
        <p:nvPicPr>
          <p:cNvPr id="14" name="תמונה 13"/>
          <p:cNvPicPr>
            <a:picLocks noChangeAspect="1"/>
          </p:cNvPicPr>
          <p:nvPr/>
        </p:nvPicPr>
        <p:blipFill>
          <a:blip r:embed="rId4"/>
          <a:stretch>
            <a:fillRect/>
          </a:stretch>
        </p:blipFill>
        <p:spPr>
          <a:xfrm>
            <a:off x="8089384" y="5420536"/>
            <a:ext cx="1161660" cy="1175090"/>
          </a:xfrm>
          <a:prstGeom prst="rect">
            <a:avLst/>
          </a:prstGeom>
        </p:spPr>
      </p:pic>
      <p:sp>
        <p:nvSpPr>
          <p:cNvPr id="4" name="Google Shape;167;p7">
            <a:extLst>
              <a:ext uri="{FF2B5EF4-FFF2-40B4-BE49-F238E27FC236}">
                <a16:creationId xmlns:a16="http://schemas.microsoft.com/office/drawing/2014/main" id="{77578C6A-25C3-4908-8320-976DE8A59B07}"/>
              </a:ext>
            </a:extLst>
          </p:cNvPr>
          <p:cNvSpPr txBox="1"/>
          <p:nvPr/>
        </p:nvSpPr>
        <p:spPr>
          <a:xfrm>
            <a:off x="7593496" y="4183807"/>
            <a:ext cx="1297703" cy="461624"/>
          </a:xfrm>
          <a:prstGeom prst="rect">
            <a:avLst/>
          </a:prstGeom>
          <a:noFill/>
          <a:ln>
            <a:noFill/>
          </a:ln>
        </p:spPr>
        <p:txBody>
          <a:bodyPr spcFirstLastPara="1" wrap="square" lIns="91425" tIns="45700" rIns="91425" bIns="45700" anchor="t" anchorCtr="0">
            <a:spAutoFit/>
          </a:bodyPr>
          <a:lstStyle/>
          <a:p>
            <a:pPr lvl="0"/>
            <a:r>
              <a:rPr lang="he-IL" sz="2400" b="1" dirty="0">
                <a:solidFill>
                  <a:srgbClr val="0070C0"/>
                </a:solidFill>
                <a:latin typeface="Gisha" panose="020B0502040204020203" pitchFamily="34" charset="-79"/>
                <a:cs typeface="Gisha" panose="020B0502040204020203" pitchFamily="34" charset="-79"/>
              </a:rPr>
              <a:t>גְּבוּלוֹת-</a:t>
            </a:r>
            <a:endParaRPr sz="1800" dirty="0">
              <a:solidFill>
                <a:srgbClr val="0070C0"/>
              </a:solidFill>
              <a:latin typeface="Gisha" panose="020B0502040204020203" pitchFamily="34" charset="-79"/>
              <a:ea typeface="Libre Franklin Medium"/>
              <a:cs typeface="Gisha" panose="020B0502040204020203" pitchFamily="34" charset="-79"/>
              <a:sym typeface="Libre Franklin Medium"/>
            </a:endParaRPr>
          </a:p>
        </p:txBody>
      </p:sp>
      <p:sp>
        <p:nvSpPr>
          <p:cNvPr id="5" name="Google Shape;169;p7">
            <a:extLst>
              <a:ext uri="{FF2B5EF4-FFF2-40B4-BE49-F238E27FC236}">
                <a16:creationId xmlns:a16="http://schemas.microsoft.com/office/drawing/2014/main" id="{F678213C-FBAA-4BEA-B85B-840662C08C75}"/>
              </a:ext>
            </a:extLst>
          </p:cNvPr>
          <p:cNvSpPr txBox="1"/>
          <p:nvPr/>
        </p:nvSpPr>
        <p:spPr>
          <a:xfrm>
            <a:off x="5724929" y="5220499"/>
            <a:ext cx="2421753" cy="476695"/>
          </a:xfrm>
          <a:prstGeom prst="rect">
            <a:avLst/>
          </a:prstGeom>
          <a:noFill/>
          <a:ln>
            <a:noFill/>
          </a:ln>
        </p:spPr>
        <p:txBody>
          <a:bodyPr spcFirstLastPara="1" wrap="square" lIns="91425" tIns="45700" rIns="91425" bIns="45700" anchor="t" anchorCtr="0">
            <a:spAutoFit/>
          </a:bodyPr>
          <a:lstStyle/>
          <a:p>
            <a:pPr lvl="0"/>
            <a:r>
              <a:rPr lang="he-IL" sz="2400" b="1" dirty="0">
                <a:solidFill>
                  <a:srgbClr val="0070C0"/>
                </a:solidFill>
                <a:latin typeface="Gisha" panose="020B0502040204020203" pitchFamily="34" charset="-79"/>
                <a:ea typeface="Libre Franklin Medium"/>
                <a:cs typeface="Gisha" panose="020B0502040204020203" pitchFamily="34" charset="-79"/>
                <a:sym typeface="Libre Franklin Medium"/>
              </a:rPr>
              <a:t>סוֹדִיּוּת וּפְּרָטִיּוֹת</a:t>
            </a:r>
            <a:r>
              <a:rPr lang="he-IL" dirty="0">
                <a:solidFill>
                  <a:srgbClr val="0070C0"/>
                </a:solidFill>
                <a:latin typeface="Gisha" panose="020B0502040204020203" pitchFamily="34" charset="-79"/>
                <a:ea typeface="Libre Franklin Medium"/>
                <a:cs typeface="Gisha" panose="020B0502040204020203" pitchFamily="34" charset="-79"/>
                <a:sym typeface="Libre Franklin Medium"/>
              </a:rPr>
              <a:t>- </a:t>
            </a:r>
            <a:endParaRPr lang="he-IL" sz="1800" dirty="0">
              <a:solidFill>
                <a:srgbClr val="0070C0"/>
              </a:solidFill>
              <a:latin typeface="Gisha" panose="020B0502040204020203" pitchFamily="34" charset="-79"/>
              <a:ea typeface="Libre Franklin Medium"/>
              <a:cs typeface="Gisha" panose="020B0502040204020203" pitchFamily="34" charset="-79"/>
              <a:sym typeface="Libre Franklin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508000" y="1990005"/>
            <a:ext cx="11210524" cy="3733462"/>
          </a:xfrm>
        </p:spPr>
        <p:txBody>
          <a:bodyPr>
            <a:noAutofit/>
          </a:bodyPr>
          <a:lstStyle/>
          <a:p>
            <a:pPr marL="0" indent="0">
              <a:buClr>
                <a:schemeClr val="accent6">
                  <a:lumMod val="75000"/>
                </a:schemeClr>
              </a:buClr>
            </a:pPr>
            <a:endParaRPr lang="he-IL" sz="4000" b="1" dirty="0">
              <a:solidFill>
                <a:schemeClr val="accent6">
                  <a:lumMod val="75000"/>
                </a:schemeClr>
              </a:solidFill>
            </a:endParaRPr>
          </a:p>
          <a:p>
            <a:pPr marL="0" lvl="0" indent="0">
              <a:lnSpc>
                <a:spcPct val="90000"/>
              </a:lnSpc>
              <a:spcBef>
                <a:spcPts val="0"/>
              </a:spcBef>
              <a:spcAft>
                <a:spcPts val="0"/>
              </a:spcAft>
              <a:buClr>
                <a:schemeClr val="accent6">
                  <a:lumMod val="75000"/>
                </a:schemeClr>
              </a:buClr>
              <a:buSzPts val="3600"/>
              <a:buNone/>
            </a:pPr>
            <a:endParaRPr lang="he-IL" sz="4000" dirty="0"/>
          </a:p>
          <a:p>
            <a:endParaRPr lang="he-IL" sz="4000" dirty="0"/>
          </a:p>
          <a:p>
            <a:pPr marL="45720" indent="0">
              <a:lnSpc>
                <a:spcPct val="150000"/>
              </a:lnSpc>
              <a:buNone/>
            </a:pPr>
            <a:endParaRPr lang="he-IL" sz="4000" dirty="0">
              <a:solidFill>
                <a:schemeClr val="accent1">
                  <a:lumMod val="50000"/>
                </a:schemeClr>
              </a:solidFill>
            </a:endParaRPr>
          </a:p>
        </p:txBody>
      </p:sp>
      <p:sp>
        <p:nvSpPr>
          <p:cNvPr id="3" name="כותרת 2"/>
          <p:cNvSpPr>
            <a:spLocks noGrp="1"/>
          </p:cNvSpPr>
          <p:nvPr>
            <p:ph type="title"/>
          </p:nvPr>
        </p:nvSpPr>
        <p:spPr/>
        <p:txBody>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מָה נִלְמָד הַיּוֹם?</a:t>
            </a:r>
          </a:p>
        </p:txBody>
      </p:sp>
      <p:sp>
        <p:nvSpPr>
          <p:cNvPr id="5" name="מלבן 4">
            <a:extLst>
              <a:ext uri="{FF2B5EF4-FFF2-40B4-BE49-F238E27FC236}">
                <a16:creationId xmlns:a16="http://schemas.microsoft.com/office/drawing/2014/main" id="{5A30873E-8CBF-4364-AA9B-185AA7CF80AE}"/>
              </a:ext>
            </a:extLst>
          </p:cNvPr>
          <p:cNvSpPr/>
          <p:nvPr/>
        </p:nvSpPr>
        <p:spPr>
          <a:xfrm>
            <a:off x="4498689" y="1750010"/>
            <a:ext cx="7551857" cy="5324535"/>
          </a:xfrm>
          <a:prstGeom prst="rect">
            <a:avLst/>
          </a:prstGeom>
        </p:spPr>
        <p:txBody>
          <a:bodyPr wrap="square">
            <a:spAutoFit/>
          </a:bodyPr>
          <a:lstStyle/>
          <a:p>
            <a:pPr lvl="0" algn="ctr">
              <a:lnSpc>
                <a:spcPct val="150000"/>
              </a:lnSpc>
            </a:pPr>
            <a:r>
              <a:rPr lang="he-IL" sz="4000" b="1" dirty="0">
                <a:latin typeface="Tahoma" panose="020B0604030504040204" pitchFamily="34" charset="0"/>
                <a:ea typeface="Tahoma" panose="020B0604030504040204" pitchFamily="34" charset="0"/>
                <a:cs typeface="Tahoma" panose="020B0604030504040204" pitchFamily="34" charset="0"/>
              </a:rPr>
              <a:t>מַהוּ הַמִּגְדַּלּוֹר הַמֵּאִיר אֶת דַּרְכֵּנוּ בַּחַיִּים?</a:t>
            </a:r>
          </a:p>
          <a:p>
            <a:pPr lvl="0" algn="ctr">
              <a:lnSpc>
                <a:spcPct val="150000"/>
              </a:lnSpc>
            </a:pPr>
            <a:r>
              <a:rPr lang="he-IL" sz="4000" b="1" dirty="0">
                <a:latin typeface="Tahoma" panose="020B0604030504040204" pitchFamily="34" charset="0"/>
                <a:ea typeface="Tahoma" panose="020B0604030504040204" pitchFamily="34" charset="0"/>
                <a:cs typeface="Tahoma" panose="020B0604030504040204" pitchFamily="34" charset="0"/>
              </a:rPr>
              <a:t>מָהֵם הַדְּבָרִים = הָעוֹגָנִים,</a:t>
            </a:r>
          </a:p>
          <a:p>
            <a:pPr lvl="0" algn="ctr">
              <a:lnSpc>
                <a:spcPct val="150000"/>
              </a:lnSpc>
            </a:pPr>
            <a:r>
              <a:rPr lang="he-IL" sz="4000" b="1" dirty="0">
                <a:latin typeface="Tahoma" panose="020B0604030504040204" pitchFamily="34" charset="0"/>
                <a:ea typeface="Tahoma" panose="020B0604030504040204" pitchFamily="34" charset="0"/>
                <a:cs typeface="Tahoma" panose="020B0604030504040204" pitchFamily="34" charset="0"/>
              </a:rPr>
              <a:t> שֶׁעֲשׂוּיִים לְסַייֵּעַ לָנוּ בִּתְחִילַּת הַשָּׁנָה וּבְמַהֲלָכָהּ?</a:t>
            </a:r>
          </a:p>
          <a:p>
            <a:pPr marL="571500" lvl="0" indent="-571500" algn="ctr">
              <a:buFont typeface="Wingdings" panose="05000000000000000000" pitchFamily="2" charset="2"/>
              <a:buChar char="Ø"/>
            </a:pPr>
            <a:endParaRPr lang="he-IL" sz="4000" dirty="0">
              <a:solidFill>
                <a:srgbClr val="0070C0"/>
              </a:solidFill>
              <a:latin typeface="Gisha" panose="020B0502040204020203" pitchFamily="34" charset="-79"/>
              <a:cs typeface="Gisha" panose="020B0502040204020203" pitchFamily="34" charset="-79"/>
            </a:endParaRPr>
          </a:p>
        </p:txBody>
      </p:sp>
      <p:sp>
        <p:nvSpPr>
          <p:cNvPr id="7" name="חיסור 6"/>
          <p:cNvSpPr/>
          <p:nvPr/>
        </p:nvSpPr>
        <p:spPr>
          <a:xfrm>
            <a:off x="9134474" y="4457701"/>
            <a:ext cx="657226" cy="466724"/>
          </a:xfrm>
          <a:prstGeom prst="mathMinus">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חיסור 7"/>
          <p:cNvSpPr/>
          <p:nvPr/>
        </p:nvSpPr>
        <p:spPr>
          <a:xfrm>
            <a:off x="8239124" y="4457701"/>
            <a:ext cx="657226" cy="466724"/>
          </a:xfrm>
          <a:prstGeom prst="mathMinus">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תמונה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2935" y="2709054"/>
            <a:ext cx="2098389" cy="1878949"/>
          </a:xfrm>
          <a:prstGeom prst="rect">
            <a:avLst/>
          </a:prstGeom>
        </p:spPr>
      </p:pic>
      <p:pic>
        <p:nvPicPr>
          <p:cNvPr id="4" name="תמונה 3">
            <a:extLst>
              <a:ext uri="{FF2B5EF4-FFF2-40B4-BE49-F238E27FC236}">
                <a16:creationId xmlns:a16="http://schemas.microsoft.com/office/drawing/2014/main" id="{32058156-EF71-431F-B000-3F9DF6DBE4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599" t="6334" b="14475"/>
          <a:stretch/>
        </p:blipFill>
        <p:spPr>
          <a:xfrm>
            <a:off x="737400" y="3085740"/>
            <a:ext cx="1227411" cy="3313266"/>
          </a:xfrm>
          <a:prstGeom prst="rect">
            <a:avLst/>
          </a:prstGeom>
        </p:spPr>
      </p:pic>
    </p:spTree>
    <p:extLst>
      <p:ext uri="{BB962C8B-B14F-4D97-AF65-F5344CB8AC3E}">
        <p14:creationId xmlns:p14="http://schemas.microsoft.com/office/powerpoint/2010/main" val="3915520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4AC5308-0D85-461E-B131-B6A6777184D3}"/>
              </a:ext>
            </a:extLst>
          </p:cNvPr>
          <p:cNvPicPr>
            <a:picLocks noChangeAspect="1" noChangeArrowheads="1"/>
          </p:cNvPicPr>
          <p:nvPr/>
        </p:nvPicPr>
        <p:blipFill>
          <a:blip r:embed="rId3">
            <a:clrChange>
              <a:clrFrom>
                <a:srgbClr val="1B1817">
                  <a:alpha val="76471"/>
                </a:srgbClr>
              </a:clrFrom>
              <a:clrTo>
                <a:srgbClr val="1B1817">
                  <a:alpha val="0"/>
                </a:srgbClr>
              </a:clrTo>
            </a:clrChange>
            <a:extLst>
              <a:ext uri="{BEBA8EAE-BF5A-486C-A8C5-ECC9F3942E4B}">
                <a14:imgProps xmlns:a14="http://schemas.microsoft.com/office/drawing/2010/main">
                  <a14:imgLayer r:embed="rId4">
                    <a14:imgEffect>
                      <a14:backgroundRemoval t="0" b="97712" l="0" r="100000">
                        <a14:backgroundMark x1="84949" y1="5950" x2="84949" y2="5950"/>
                        <a14:backgroundMark x1="84949" y1="5950" x2="84949" y2="5950"/>
                        <a14:backgroundMark x1="84949" y1="5950" x2="84949" y2="5950"/>
                        <a14:backgroundMark x1="84949" y1="5950" x2="84949" y2="5950"/>
                        <a14:backgroundMark x1="84949" y1="5950" x2="84949" y2="5950"/>
                        <a14:backgroundMark x1="78571" y1="59268" x2="78571" y2="59268"/>
                        <a14:backgroundMark x1="78827" y1="83524" x2="78827" y2="83524"/>
                        <a14:backgroundMark x1="7398" y1="72311" x2="7398" y2="72311"/>
                        <a14:backgroundMark x1="36990" y1="69794" x2="36990" y2="69794"/>
                        <a14:backgroundMark x1="14031" y1="48055" x2="14031" y2="48055"/>
                        <a14:backgroundMark x1="4847" y1="16247" x2="4847" y2="16247"/>
                        <a14:backgroundMark x1="34949" y1="6865" x2="34949" y2="6865"/>
                      </a14:backgroundRemoval>
                    </a14:imgEffect>
                  </a14:imgLayer>
                </a14:imgProps>
              </a:ext>
              <a:ext uri="{28A0092B-C50C-407E-A947-70E740481C1C}">
                <a14:useLocalDpi xmlns:a14="http://schemas.microsoft.com/office/drawing/2010/main" val="0"/>
              </a:ext>
            </a:extLst>
          </a:blip>
          <a:stretch>
            <a:fillRect/>
          </a:stretch>
        </p:blipFill>
        <p:spPr bwMode="auto">
          <a:xfrm>
            <a:off x="1322402" y="2183749"/>
            <a:ext cx="3309767" cy="36877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Content Placeholder 1">
            <a:extLst>
              <a:ext uri="{FF2B5EF4-FFF2-40B4-BE49-F238E27FC236}">
                <a16:creationId xmlns:a16="http://schemas.microsoft.com/office/drawing/2014/main" id="{4A6CCD0A-21F1-499A-A25E-61B949B2BB06}"/>
              </a:ext>
            </a:extLst>
          </p:cNvPr>
          <p:cNvSpPr>
            <a:spLocks noGrp="1"/>
          </p:cNvSpPr>
          <p:nvPr>
            <p:ph sz="quarter" idx="4"/>
          </p:nvPr>
        </p:nvSpPr>
        <p:spPr>
          <a:xfrm>
            <a:off x="3250022" y="1942152"/>
            <a:ext cx="8432991" cy="5035117"/>
          </a:xfrm>
        </p:spPr>
        <p:txBody>
          <a:bodyPr>
            <a:noAutofit/>
          </a:bodyPr>
          <a:lstStyle/>
          <a:p>
            <a:pPr>
              <a:lnSpc>
                <a:spcPct val="90000"/>
              </a:lnSpc>
            </a:pPr>
            <a:r>
              <a:rPr lang="he-IL" sz="2000" b="1" u="sng" dirty="0">
                <a:solidFill>
                  <a:schemeClr val="accent1">
                    <a:lumMod val="50000"/>
                  </a:schemeClr>
                </a:solidFill>
              </a:rPr>
              <a:t>התלמידים/</a:t>
            </a:r>
            <a:r>
              <a:rPr lang="he-IL" sz="2000" b="1" u="sng" dirty="0" err="1">
                <a:solidFill>
                  <a:schemeClr val="accent1">
                    <a:lumMod val="50000"/>
                  </a:schemeClr>
                </a:solidFill>
              </a:rPr>
              <a:t>ות</a:t>
            </a:r>
            <a:r>
              <a:rPr lang="he-IL" sz="2000" b="1" u="sng" dirty="0">
                <a:solidFill>
                  <a:schemeClr val="accent1">
                    <a:lumMod val="50000"/>
                  </a:schemeClr>
                </a:solidFill>
              </a:rPr>
              <a:t> מוזמנים/</a:t>
            </a:r>
            <a:r>
              <a:rPr lang="he-IL" sz="2000" b="1" u="sng" dirty="0" err="1">
                <a:solidFill>
                  <a:schemeClr val="accent1">
                    <a:lumMod val="50000"/>
                  </a:schemeClr>
                </a:solidFill>
              </a:rPr>
              <a:t>ות</a:t>
            </a:r>
            <a:r>
              <a:rPr lang="he-IL" sz="2000" b="1" u="sng" dirty="0">
                <a:solidFill>
                  <a:schemeClr val="accent1">
                    <a:lumMod val="50000"/>
                  </a:schemeClr>
                </a:solidFill>
              </a:rPr>
              <a:t>: </a:t>
            </a:r>
          </a:p>
          <a:p>
            <a:pPr>
              <a:lnSpc>
                <a:spcPct val="90000"/>
              </a:lnSpc>
            </a:pPr>
            <a:endParaRPr lang="he-IL" sz="2000" b="1" u="sng" dirty="0">
              <a:solidFill>
                <a:schemeClr val="accent1">
                  <a:lumMod val="50000"/>
                </a:schemeClr>
              </a:solidFill>
            </a:endParaRPr>
          </a:p>
          <a:p>
            <a:pPr>
              <a:lnSpc>
                <a:spcPct val="90000"/>
              </a:lnSpc>
            </a:pPr>
            <a:r>
              <a:rPr lang="he-IL" sz="2000" dirty="0">
                <a:solidFill>
                  <a:schemeClr val="accent1">
                    <a:lumMod val="50000"/>
                  </a:schemeClr>
                </a:solidFill>
              </a:rPr>
              <a:t>לעמוד על רגל אחת</a:t>
            </a:r>
          </a:p>
          <a:p>
            <a:pPr>
              <a:lnSpc>
                <a:spcPct val="90000"/>
              </a:lnSpc>
            </a:pPr>
            <a:r>
              <a:rPr lang="he-IL" sz="2000" dirty="0">
                <a:solidFill>
                  <a:schemeClr val="accent1">
                    <a:lumMod val="50000"/>
                  </a:schemeClr>
                </a:solidFill>
              </a:rPr>
              <a:t>לעצום עיניים</a:t>
            </a:r>
          </a:p>
          <a:p>
            <a:pPr>
              <a:lnSpc>
                <a:spcPct val="90000"/>
              </a:lnSpc>
            </a:pPr>
            <a:r>
              <a:rPr lang="he-IL" sz="2000" dirty="0">
                <a:solidFill>
                  <a:schemeClr val="accent1">
                    <a:lumMod val="50000"/>
                  </a:schemeClr>
                </a:solidFill>
              </a:rPr>
              <a:t>להרים ידיים למעלה</a:t>
            </a:r>
          </a:p>
          <a:p>
            <a:pPr>
              <a:lnSpc>
                <a:spcPct val="90000"/>
              </a:lnSpc>
            </a:pPr>
            <a:r>
              <a:rPr lang="he-IL" sz="2000" dirty="0">
                <a:solidFill>
                  <a:schemeClr val="accent1">
                    <a:lumMod val="50000"/>
                  </a:schemeClr>
                </a:solidFill>
              </a:rPr>
              <a:t>להוריד ידיים</a:t>
            </a:r>
          </a:p>
          <a:p>
            <a:pPr>
              <a:lnSpc>
                <a:spcPct val="90000"/>
              </a:lnSpc>
            </a:pPr>
            <a:r>
              <a:rPr lang="he-IL" sz="2000" dirty="0">
                <a:solidFill>
                  <a:schemeClr val="accent1">
                    <a:lumMod val="50000"/>
                  </a:schemeClr>
                </a:solidFill>
              </a:rPr>
              <a:t>לספור עד 10</a:t>
            </a:r>
          </a:p>
          <a:p>
            <a:pPr>
              <a:lnSpc>
                <a:spcPct val="90000"/>
              </a:lnSpc>
            </a:pPr>
            <a:r>
              <a:rPr lang="he-IL" sz="2000" dirty="0">
                <a:solidFill>
                  <a:schemeClr val="accent1">
                    <a:lumMod val="50000"/>
                  </a:schemeClr>
                </a:solidFill>
              </a:rPr>
              <a:t>להוריד רגל</a:t>
            </a:r>
          </a:p>
          <a:p>
            <a:pPr>
              <a:lnSpc>
                <a:spcPct val="90000"/>
              </a:lnSpc>
            </a:pPr>
            <a:r>
              <a:rPr lang="he-IL" sz="2000" dirty="0">
                <a:solidFill>
                  <a:schemeClr val="accent1">
                    <a:lumMod val="50000"/>
                  </a:schemeClr>
                </a:solidFill>
              </a:rPr>
              <a:t>להתיישב מול המחשב...</a:t>
            </a:r>
          </a:p>
          <a:p>
            <a:pPr>
              <a:lnSpc>
                <a:spcPct val="90000"/>
              </a:lnSpc>
            </a:pPr>
            <a:endParaRPr lang="he-IL" sz="2000" dirty="0">
              <a:solidFill>
                <a:schemeClr val="accent1">
                  <a:lumMod val="50000"/>
                </a:schemeClr>
              </a:solidFill>
            </a:endParaRPr>
          </a:p>
          <a:p>
            <a:pPr>
              <a:lnSpc>
                <a:spcPct val="90000"/>
              </a:lnSpc>
            </a:pPr>
            <a:r>
              <a:rPr lang="he-IL" sz="2000" u="sng" dirty="0">
                <a:solidFill>
                  <a:schemeClr val="accent1">
                    <a:lumMod val="50000"/>
                  </a:schemeClr>
                </a:solidFill>
              </a:rPr>
              <a:t>שאלות לדיון</a:t>
            </a:r>
          </a:p>
          <a:p>
            <a:pPr>
              <a:lnSpc>
                <a:spcPct val="90000"/>
              </a:lnSpc>
            </a:pPr>
            <a:r>
              <a:rPr lang="he-IL" sz="2000" dirty="0">
                <a:solidFill>
                  <a:schemeClr val="accent1">
                    <a:lumMod val="50000"/>
                  </a:schemeClr>
                </a:solidFill>
              </a:rPr>
              <a:t>איך הייתה ההתנסות עבורכם? מה חוויתם? </a:t>
            </a:r>
          </a:p>
          <a:p>
            <a:pPr>
              <a:lnSpc>
                <a:spcPct val="90000"/>
              </a:lnSpc>
            </a:pPr>
            <a:r>
              <a:rPr lang="he-IL" sz="2000" dirty="0">
                <a:solidFill>
                  <a:schemeClr val="accent1">
                    <a:lumMod val="50000"/>
                  </a:schemeClr>
                </a:solidFill>
              </a:rPr>
              <a:t>מה היה יכול לסייע לכם ולאפשר לכם להצליח במשימה?</a:t>
            </a:r>
          </a:p>
        </p:txBody>
      </p:sp>
      <p:sp>
        <p:nvSpPr>
          <p:cNvPr id="3" name="Title 2">
            <a:extLst>
              <a:ext uri="{FF2B5EF4-FFF2-40B4-BE49-F238E27FC236}">
                <a16:creationId xmlns:a16="http://schemas.microsoft.com/office/drawing/2014/main" id="{897331AB-F343-4830-B4F8-9F275D8AB20E}"/>
              </a:ext>
            </a:extLst>
          </p:cNvPr>
          <p:cNvSpPr>
            <a:spLocks noGrp="1"/>
          </p:cNvSpPr>
          <p:nvPr>
            <p:ph type="title"/>
          </p:nvPr>
        </p:nvSpPr>
        <p:spPr>
          <a:xfrm>
            <a:off x="508000" y="355847"/>
            <a:ext cx="11175013" cy="1054394"/>
          </a:xfrm>
        </p:spPr>
        <p:txBody>
          <a:bodyPr anchor="ctr">
            <a:normAutofit fontScale="90000"/>
          </a:bodyPr>
          <a:lstStyle/>
          <a:p>
            <a:pPr>
              <a:lnSpc>
                <a:spcPct val="90000"/>
              </a:lnSpc>
            </a:pPr>
            <a:br>
              <a:rPr lang="he-IL" dirty="0">
                <a:solidFill>
                  <a:schemeClr val="tx2">
                    <a:lumMod val="25000"/>
                  </a:schemeClr>
                </a:solidFill>
              </a:rPr>
            </a:br>
            <a:br>
              <a:rPr lang="he-IL" dirty="0">
                <a:solidFill>
                  <a:schemeClr val="tx2">
                    <a:lumMod val="25000"/>
                  </a:schemeClr>
                </a:solidFill>
              </a:rPr>
            </a:br>
            <a:r>
              <a:rPr lang="he-IL" dirty="0">
                <a:solidFill>
                  <a:schemeClr val="tx2">
                    <a:lumMod val="25000"/>
                  </a:schemeClr>
                </a:solidFill>
              </a:rPr>
              <a:t>אנחנו מתחברים...</a:t>
            </a:r>
            <a:br>
              <a:rPr lang="he-IL" dirty="0">
                <a:solidFill>
                  <a:schemeClr val="tx2">
                    <a:lumMod val="25000"/>
                  </a:schemeClr>
                </a:solidFill>
              </a:rPr>
            </a:br>
            <a:r>
              <a:rPr lang="he-IL" dirty="0">
                <a:solidFill>
                  <a:schemeClr val="tx2">
                    <a:lumMod val="25000"/>
                  </a:schemeClr>
                </a:solidFill>
              </a:rPr>
              <a:t>פעילות: "על רגל אחת"</a:t>
            </a:r>
            <a:br>
              <a:rPr lang="he-IL" dirty="0">
                <a:solidFill>
                  <a:schemeClr val="tx2">
                    <a:lumMod val="25000"/>
                  </a:schemeClr>
                </a:solidFill>
              </a:rPr>
            </a:br>
            <a:r>
              <a:rPr lang="he-IL" sz="2200" dirty="0">
                <a:solidFill>
                  <a:schemeClr val="tx2">
                    <a:lumMod val="25000"/>
                  </a:schemeClr>
                </a:solidFill>
              </a:rPr>
              <a:t>(שקף למורה) </a:t>
            </a:r>
            <a:br>
              <a:rPr lang="he-IL" dirty="0">
                <a:solidFill>
                  <a:schemeClr val="tx2">
                    <a:lumMod val="25000"/>
                  </a:schemeClr>
                </a:solidFill>
              </a:rPr>
            </a:br>
            <a:br>
              <a:rPr lang="he-IL" sz="2700" dirty="0">
                <a:solidFill>
                  <a:srgbClr val="FF0000"/>
                </a:solidFill>
              </a:rPr>
            </a:br>
            <a:endParaRPr lang="x-none" sz="2700" dirty="0">
              <a:solidFill>
                <a:srgbClr val="FF0000"/>
              </a:solidFill>
            </a:endParaRPr>
          </a:p>
        </p:txBody>
      </p:sp>
    </p:spTree>
    <p:extLst>
      <p:ext uri="{BB962C8B-B14F-4D97-AF65-F5344CB8AC3E}">
        <p14:creationId xmlns:p14="http://schemas.microsoft.com/office/powerpoint/2010/main" val="458416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508000" y="1990005"/>
            <a:ext cx="11210524" cy="3733462"/>
          </a:xfrm>
        </p:spPr>
        <p:txBody>
          <a:bodyPr>
            <a:noAutofit/>
          </a:bodyPr>
          <a:lstStyle/>
          <a:p>
            <a:pPr marL="0" indent="0">
              <a:buClr>
                <a:schemeClr val="accent6">
                  <a:lumMod val="75000"/>
                </a:schemeClr>
              </a:buClr>
            </a:pPr>
            <a:endParaRPr lang="he-IL" sz="4000" b="1" dirty="0">
              <a:solidFill>
                <a:schemeClr val="accent6">
                  <a:lumMod val="75000"/>
                </a:schemeClr>
              </a:solidFill>
            </a:endParaRPr>
          </a:p>
          <a:p>
            <a:pPr marL="0" lvl="0" indent="0">
              <a:lnSpc>
                <a:spcPct val="90000"/>
              </a:lnSpc>
              <a:spcBef>
                <a:spcPts val="0"/>
              </a:spcBef>
              <a:spcAft>
                <a:spcPts val="0"/>
              </a:spcAft>
              <a:buClr>
                <a:schemeClr val="accent6">
                  <a:lumMod val="75000"/>
                </a:schemeClr>
              </a:buClr>
              <a:buSzPts val="3600"/>
              <a:buNone/>
            </a:pPr>
            <a:endParaRPr lang="he-IL" sz="4000" dirty="0"/>
          </a:p>
          <a:p>
            <a:pPr marL="45720" indent="0">
              <a:buNone/>
            </a:pPr>
            <a:r>
              <a:rPr lang="he-IL" sz="4000" dirty="0"/>
              <a:t>    </a:t>
            </a:r>
          </a:p>
          <a:p>
            <a:pPr marL="45720" indent="0">
              <a:lnSpc>
                <a:spcPct val="150000"/>
              </a:lnSpc>
              <a:buNone/>
            </a:pPr>
            <a:endParaRPr lang="he-IL" sz="4000" dirty="0">
              <a:solidFill>
                <a:schemeClr val="accent1">
                  <a:lumMod val="50000"/>
                </a:schemeClr>
              </a:solidFill>
            </a:endParaRPr>
          </a:p>
        </p:txBody>
      </p:sp>
      <p:sp>
        <p:nvSpPr>
          <p:cNvPr id="3" name="כותרת 2"/>
          <p:cNvSpPr>
            <a:spLocks noGrp="1"/>
          </p:cNvSpPr>
          <p:nvPr>
            <p:ph type="title"/>
          </p:nvPr>
        </p:nvSpPr>
        <p:spPr/>
        <p:txBody>
          <a:bodyPr vert="horz" lIns="91440" tIns="45720" rIns="91440" bIns="45720" rtlCol="0" anchor="ctr">
            <a:noAutofit/>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מָה חָדָשׁ וְשׁוֹנֶה הַשָּׁנָה?</a:t>
            </a:r>
          </a:p>
        </p:txBody>
      </p:sp>
      <p:sp>
        <p:nvSpPr>
          <p:cNvPr id="5" name="מלבן 4">
            <a:extLst>
              <a:ext uri="{FF2B5EF4-FFF2-40B4-BE49-F238E27FC236}">
                <a16:creationId xmlns:a16="http://schemas.microsoft.com/office/drawing/2014/main" id="{5A30873E-8CBF-4364-AA9B-185AA7CF80AE}"/>
              </a:ext>
            </a:extLst>
          </p:cNvPr>
          <p:cNvSpPr/>
          <p:nvPr/>
        </p:nvSpPr>
        <p:spPr>
          <a:xfrm>
            <a:off x="3661069" y="2302464"/>
            <a:ext cx="7815862" cy="3108543"/>
          </a:xfrm>
          <a:prstGeom prst="rect">
            <a:avLst/>
          </a:prstGeom>
        </p:spPr>
        <p:txBody>
          <a:bodyPr wrap="square">
            <a:spAutoFit/>
          </a:bodyPr>
          <a:lstStyle/>
          <a:p>
            <a:pPr lvl="0"/>
            <a:endParaRPr lang="he-IL" sz="2800" dirty="0">
              <a:latin typeface="Gisha" panose="020B0502040204020203" pitchFamily="34" charset="-79"/>
              <a:cs typeface="Gisha" panose="020B0502040204020203" pitchFamily="34" charset="-79"/>
            </a:endParaRPr>
          </a:p>
          <a:p>
            <a:pPr marL="361950" indent="-361950">
              <a:lnSpc>
                <a:spcPct val="150000"/>
              </a:lnSpc>
            </a:pPr>
            <a:r>
              <a:rPr lang="he-IL" sz="2800" dirty="0">
                <a:latin typeface="Tahoma" panose="020B0604030504040204" pitchFamily="34" charset="0"/>
                <a:ea typeface="Tahoma" panose="020B0604030504040204" pitchFamily="34" charset="0"/>
                <a:cs typeface="Tahoma" panose="020B0604030504040204" pitchFamily="34" charset="0"/>
              </a:rPr>
              <a:t>1. כָּל אֶחָד חוֹשֵׁב/ת בַּלֵּב מָהֵם הַדְּבָרִים הַשּׁוֹנִים עֲבוּרו/עֲבוּרָהּ הַשָּׁנָה בְּבֵית הַסֵּפֶר</a:t>
            </a:r>
          </a:p>
          <a:p>
            <a:pPr lvl="0">
              <a:lnSpc>
                <a:spcPct val="150000"/>
              </a:lnSpc>
            </a:pPr>
            <a:r>
              <a:rPr lang="he-IL" sz="2800" dirty="0">
                <a:latin typeface="Tahoma" panose="020B0604030504040204" pitchFamily="34" charset="0"/>
                <a:ea typeface="Tahoma" panose="020B0604030504040204" pitchFamily="34" charset="0"/>
                <a:cs typeface="Tahoma" panose="020B0604030504040204" pitchFamily="34" charset="0"/>
              </a:rPr>
              <a:t>2. כִּתְבוּ אֶת רְשִׁימַת הַדְּבָרִים עֲלֵיהֶם חֲשַׁבְתֶּם/ן </a:t>
            </a:r>
          </a:p>
          <a:p>
            <a:pPr lvl="0">
              <a:lnSpc>
                <a:spcPct val="150000"/>
              </a:lnSpc>
            </a:pPr>
            <a:r>
              <a:rPr lang="he-IL" sz="2800" dirty="0">
                <a:latin typeface="Tahoma" panose="020B0604030504040204" pitchFamily="34" charset="0"/>
                <a:ea typeface="Tahoma" panose="020B0604030504040204" pitchFamily="34" charset="0"/>
                <a:cs typeface="Tahoma" panose="020B0604030504040204" pitchFamily="34" charset="0"/>
              </a:rPr>
              <a:t>3. אַתֶּם מֻזְמָנִים/וֹת לְשַׁתֵּף</a:t>
            </a:r>
            <a:endParaRPr lang="he-IL" sz="4000" dirty="0">
              <a:latin typeface="Tahoma" panose="020B0604030504040204" pitchFamily="34" charset="0"/>
              <a:ea typeface="Tahoma" panose="020B0604030504040204" pitchFamily="34" charset="0"/>
              <a:cs typeface="Tahoma" panose="020B0604030504040204" pitchFamily="34" charset="0"/>
            </a:endParaRPr>
          </a:p>
        </p:txBody>
      </p:sp>
      <p:pic>
        <p:nvPicPr>
          <p:cNvPr id="1030" name="Picture 6" descr="Thinking, Imagination, Cre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1" y="2302464"/>
            <a:ext cx="2466975"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769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D16132-7BC5-4D9C-B54D-2264901DB9D8}"/>
              </a:ext>
            </a:extLst>
          </p:cNvPr>
          <p:cNvSpPr>
            <a:spLocks noGrp="1"/>
          </p:cNvSpPr>
          <p:nvPr>
            <p:ph type="title"/>
          </p:nvPr>
        </p:nvSpPr>
        <p:spPr>
          <a:xfrm>
            <a:off x="3300850" y="209605"/>
            <a:ext cx="6244238" cy="1054394"/>
          </a:xfrm>
        </p:spPr>
        <p:txBody>
          <a:bodyPr vert="horz" lIns="91440" tIns="45720" rIns="91440" bIns="45720" rtlCol="0" anchor="ctr">
            <a:noAutofit/>
          </a:bodyPr>
          <a:lstStyle/>
          <a:p>
            <a:r>
              <a:rPr lang="he-IL" sz="4400" b="1" dirty="0">
                <a:solidFill>
                  <a:srgbClr val="002060"/>
                </a:solidFill>
                <a:latin typeface="Tahoma" panose="020B0604030504040204" pitchFamily="34" charset="0"/>
                <a:ea typeface="Tahoma" panose="020B0604030504040204" pitchFamily="34" charset="0"/>
                <a:cs typeface="Tahoma" panose="020B0604030504040204" pitchFamily="34" charset="0"/>
              </a:rPr>
              <a:t>פְּעִילוּת הַמָּבוֹךְ</a:t>
            </a:r>
          </a:p>
        </p:txBody>
      </p:sp>
      <p:pic>
        <p:nvPicPr>
          <p:cNvPr id="1028" name="Picture 4">
            <a:extLst>
              <a:ext uri="{FF2B5EF4-FFF2-40B4-BE49-F238E27FC236}">
                <a16:creationId xmlns:a16="http://schemas.microsoft.com/office/drawing/2014/main" id="{A56A967A-CBFC-4440-91B3-7A4A86848147}"/>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136958" y="1887930"/>
            <a:ext cx="4794941" cy="4542976"/>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Oval 6">
            <a:extLst>
              <a:ext uri="{FF2B5EF4-FFF2-40B4-BE49-F238E27FC236}">
                <a16:creationId xmlns:a16="http://schemas.microsoft.com/office/drawing/2014/main" id="{E806509F-143F-4DF9-B94A-6947569F7E27}"/>
              </a:ext>
            </a:extLst>
          </p:cNvPr>
          <p:cNvSpPr/>
          <p:nvPr/>
        </p:nvSpPr>
        <p:spPr>
          <a:xfrm>
            <a:off x="161549" y="4686299"/>
            <a:ext cx="3652855" cy="1870589"/>
          </a:xfrm>
          <a:prstGeom prst="wedgeEllipseCallout">
            <a:avLst>
              <a:gd name="adj1" fmla="val 45067"/>
              <a:gd name="adj2" fmla="val -52848"/>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he-IL" sz="2200" dirty="0">
                <a:solidFill>
                  <a:schemeClr val="tx1"/>
                </a:solidFill>
                <a:latin typeface="Tahoma" panose="020B0604030504040204" pitchFamily="34" charset="0"/>
                <a:ea typeface="Tahoma" panose="020B0604030504040204" pitchFamily="34" charset="0"/>
                <a:cs typeface="Tahoma" panose="020B0604030504040204" pitchFamily="34" charset="0"/>
              </a:rPr>
              <a:t>בְּכַמָּה דְּרָכִים לְדַעְתְּכֶם/ן,</a:t>
            </a:r>
          </a:p>
          <a:p>
            <a:pPr algn="ctr"/>
            <a:r>
              <a:rPr lang="he-IL" sz="2200" dirty="0">
                <a:solidFill>
                  <a:schemeClr val="tx1"/>
                </a:solidFill>
                <a:latin typeface="Tahoma" panose="020B0604030504040204" pitchFamily="34" charset="0"/>
                <a:ea typeface="Tahoma" panose="020B0604030504040204" pitchFamily="34" charset="0"/>
                <a:cs typeface="Tahoma" panose="020B0604030504040204" pitchFamily="34" charset="0"/>
              </a:rPr>
              <a:t> הַחֲתוּלָה רוֹנָה יְכוֹלָה לְהַגִּיעַ לָעֵץ?</a:t>
            </a:r>
          </a:p>
        </p:txBody>
      </p:sp>
      <p:sp>
        <p:nvSpPr>
          <p:cNvPr id="2" name="Speech Bubble: Oval 1">
            <a:extLst>
              <a:ext uri="{FF2B5EF4-FFF2-40B4-BE49-F238E27FC236}">
                <a16:creationId xmlns:a16="http://schemas.microsoft.com/office/drawing/2014/main" id="{9BF4F128-1425-4399-A762-FBB0EEFFDB7C}"/>
              </a:ext>
            </a:extLst>
          </p:cNvPr>
          <p:cNvSpPr/>
          <p:nvPr/>
        </p:nvSpPr>
        <p:spPr>
          <a:xfrm>
            <a:off x="9254452" y="1346845"/>
            <a:ext cx="2820057" cy="2439819"/>
          </a:xfrm>
          <a:prstGeom prst="wedgeEllipseCallout">
            <a:avLst>
              <a:gd name="adj1" fmla="val -44406"/>
              <a:gd name="adj2" fmla="val 52531"/>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he-IL" sz="2000" dirty="0">
                <a:latin typeface="Tahoma" panose="020B0604030504040204" pitchFamily="34" charset="0"/>
                <a:ea typeface="Tahoma" panose="020B0604030504040204" pitchFamily="34" charset="0"/>
                <a:cs typeface="Tahoma" panose="020B0604030504040204" pitchFamily="34" charset="0"/>
              </a:rPr>
              <a:t>הָיָה זֶה בִּתְּקוּפַת הֲקוֹרוֹנָה..</a:t>
            </a:r>
          </a:p>
          <a:p>
            <a:pPr algn="ctr"/>
            <a:r>
              <a:rPr lang="he-IL" sz="2000" dirty="0">
                <a:latin typeface="Tahoma" panose="020B0604030504040204" pitchFamily="34" charset="0"/>
                <a:ea typeface="Tahoma" panose="020B0604030504040204" pitchFamily="34" charset="0"/>
                <a:cs typeface="Tahoma" panose="020B0604030504040204" pitchFamily="34" charset="0"/>
              </a:rPr>
              <a:t>כַּאֲשֶׁר מֵהָעֵץ</a:t>
            </a:r>
          </a:p>
          <a:p>
            <a:pPr algn="ctr"/>
            <a:r>
              <a:rPr lang="he-IL" sz="2000" dirty="0">
                <a:latin typeface="Tahoma" panose="020B0604030504040204" pitchFamily="34" charset="0"/>
                <a:ea typeface="Tahoma" panose="020B0604030504040204" pitchFamily="34" charset="0"/>
                <a:cs typeface="Tahoma" panose="020B0604030504040204" pitchFamily="34" charset="0"/>
              </a:rPr>
              <a:t>נָפְלָה לָהּ,</a:t>
            </a:r>
          </a:p>
          <a:p>
            <a:pPr algn="ctr"/>
            <a:r>
              <a:rPr lang="he-IL" sz="2000" dirty="0">
                <a:latin typeface="Tahoma" panose="020B0604030504040204" pitchFamily="34" charset="0"/>
                <a:ea typeface="Tahoma" panose="020B0604030504040204" pitchFamily="34" charset="0"/>
                <a:cs typeface="Tahoma" panose="020B0604030504040204" pitchFamily="34" charset="0"/>
              </a:rPr>
              <a:t>הַחֲתוּלָה רוֹנָה..</a:t>
            </a:r>
          </a:p>
        </p:txBody>
      </p:sp>
      <p:sp>
        <p:nvSpPr>
          <p:cNvPr id="8" name="Speech Bubble: Oval 7">
            <a:extLst>
              <a:ext uri="{FF2B5EF4-FFF2-40B4-BE49-F238E27FC236}">
                <a16:creationId xmlns:a16="http://schemas.microsoft.com/office/drawing/2014/main" id="{EF384D8C-3B41-41C9-B229-1EF3C2C17F17}"/>
              </a:ext>
            </a:extLst>
          </p:cNvPr>
          <p:cNvSpPr/>
          <p:nvPr/>
        </p:nvSpPr>
        <p:spPr>
          <a:xfrm>
            <a:off x="525736" y="1663076"/>
            <a:ext cx="2722207" cy="1746055"/>
          </a:xfrm>
          <a:prstGeom prst="wedgeEllipseCallout">
            <a:avLst>
              <a:gd name="adj1" fmla="val 47325"/>
              <a:gd name="adj2" fmla="val 51750"/>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he-IL" sz="2200" dirty="0">
                <a:latin typeface="Tahoma" panose="020B0604030504040204" pitchFamily="34" charset="0"/>
                <a:ea typeface="Tahoma" panose="020B0604030504040204" pitchFamily="34" charset="0"/>
                <a:cs typeface="Tahoma" panose="020B0604030504040204" pitchFamily="34" charset="0"/>
              </a:rPr>
              <a:t>מָה עָלֶיהָ לַעֲשׂוֹת כְּדֵי לַחֲזֹר לָעֵץ?</a:t>
            </a:r>
          </a:p>
        </p:txBody>
      </p:sp>
      <p:pic>
        <p:nvPicPr>
          <p:cNvPr id="2050" name="Picture 2" descr="Cat, Kitten, Kitty, Moggy, Animal, C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6511" y="3262553"/>
            <a:ext cx="835882" cy="1285972"/>
          </a:xfrm>
          <a:prstGeom prst="rect">
            <a:avLst/>
          </a:prstGeom>
          <a:noFill/>
          <a:extLst>
            <a:ext uri="{909E8E84-426E-40DD-AFC4-6F175D3DCCD1}">
              <a14:hiddenFill xmlns:a14="http://schemas.microsoft.com/office/drawing/2010/main">
                <a:solidFill>
                  <a:srgbClr val="FFFFFF"/>
                </a:solidFill>
              </a14:hiddenFill>
            </a:ext>
          </a:extLst>
        </p:spPr>
      </p:pic>
      <p:pic>
        <p:nvPicPr>
          <p:cNvPr id="10" name="תמונה 9" descr="Tree, Environment, Ecology, Nature, Forest"/>
          <p:cNvPicPr/>
          <p:nvPr/>
        </p:nvPicPr>
        <p:blipFill rotWithShape="1">
          <a:blip r:embed="rId5" cstate="print">
            <a:extLst>
              <a:ext uri="{28A0092B-C50C-407E-A947-70E740481C1C}">
                <a14:useLocalDpi xmlns:a14="http://schemas.microsoft.com/office/drawing/2010/main" val="0"/>
              </a:ext>
            </a:extLst>
          </a:blip>
          <a:srcRect l="49484"/>
          <a:stretch/>
        </p:blipFill>
        <p:spPr bwMode="auto">
          <a:xfrm>
            <a:off x="3076127" y="3283963"/>
            <a:ext cx="1179513" cy="13242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267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0"/>
            <a:ext cx="12192000" cy="6836169"/>
          </a:xfrm>
          <a:prstGeom prst="rect">
            <a:avLst/>
          </a:prstGeom>
          <a:solidFill>
            <a:srgbClr val="E7E6E6"/>
          </a:solidFill>
        </p:spPr>
        <p:txBody>
          <a:bodyPr wrap="square" rtlCol="1">
            <a:spAutoFit/>
          </a:bodyPr>
          <a:lstStyle/>
          <a:p>
            <a:endParaRPr lang="he-IL" dirty="0"/>
          </a:p>
        </p:txBody>
      </p:sp>
      <p:pic>
        <p:nvPicPr>
          <p:cNvPr id="5" name="Picture 4">
            <a:extLst>
              <a:ext uri="{FF2B5EF4-FFF2-40B4-BE49-F238E27FC236}">
                <a16:creationId xmlns:a16="http://schemas.microsoft.com/office/drawing/2014/main" id="{A56A967A-CBFC-4440-91B3-7A4A86848147}"/>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75290" y="1590342"/>
            <a:ext cx="4794941" cy="45429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A56A967A-CBFC-4440-91B3-7A4A86848147}"/>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6126" y="1590342"/>
            <a:ext cx="4794941" cy="45429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t, Kitten, Kitty, Moggy, Animal, C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1911" y="368596"/>
            <a:ext cx="835882" cy="12859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t, Kitten, Kitty, Moggy, Animal, C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0337" y="368596"/>
            <a:ext cx="835882" cy="1285972"/>
          </a:xfrm>
          <a:prstGeom prst="rect">
            <a:avLst/>
          </a:prstGeom>
          <a:noFill/>
          <a:extLst>
            <a:ext uri="{909E8E84-426E-40DD-AFC4-6F175D3DCCD1}">
              <a14:hiddenFill xmlns:a14="http://schemas.microsoft.com/office/drawing/2010/main">
                <a:solidFill>
                  <a:srgbClr val="FFFFFF"/>
                </a:solidFill>
              </a14:hiddenFill>
            </a:ext>
          </a:extLst>
        </p:spPr>
      </p:pic>
      <p:pic>
        <p:nvPicPr>
          <p:cNvPr id="10" name="תמונה 9" descr="Tree, Environment, Ecology, Nature, Forest"/>
          <p:cNvPicPr/>
          <p:nvPr/>
        </p:nvPicPr>
        <p:blipFill rotWithShape="1">
          <a:blip r:embed="rId5" cstate="print">
            <a:extLst>
              <a:ext uri="{28A0092B-C50C-407E-A947-70E740481C1C}">
                <a14:useLocalDpi xmlns:a14="http://schemas.microsoft.com/office/drawing/2010/main" val="0"/>
              </a:ext>
            </a:extLst>
          </a:blip>
          <a:srcRect l="49484"/>
          <a:stretch/>
        </p:blipFill>
        <p:spPr bwMode="auto">
          <a:xfrm>
            <a:off x="3816837" y="5536024"/>
            <a:ext cx="1117114" cy="1216419"/>
          </a:xfrm>
          <a:prstGeom prst="rect">
            <a:avLst/>
          </a:prstGeom>
          <a:noFill/>
          <a:ln>
            <a:noFill/>
          </a:ln>
          <a:extLst>
            <a:ext uri="{53640926-AAD7-44D8-BBD7-CCE9431645EC}">
              <a14:shadowObscured xmlns:a14="http://schemas.microsoft.com/office/drawing/2010/main"/>
            </a:ext>
          </a:extLst>
        </p:spPr>
      </p:pic>
      <p:pic>
        <p:nvPicPr>
          <p:cNvPr id="11" name="תמונה 10" descr="Tree, Environment, Ecology, Nature, Forest"/>
          <p:cNvPicPr/>
          <p:nvPr/>
        </p:nvPicPr>
        <p:blipFill rotWithShape="1">
          <a:blip r:embed="rId6" cstate="print">
            <a:extLst>
              <a:ext uri="{28A0092B-C50C-407E-A947-70E740481C1C}">
                <a14:useLocalDpi xmlns:a14="http://schemas.microsoft.com/office/drawing/2010/main" val="0"/>
              </a:ext>
            </a:extLst>
          </a:blip>
          <a:srcRect l="49484"/>
          <a:stretch/>
        </p:blipFill>
        <p:spPr bwMode="auto">
          <a:xfrm>
            <a:off x="8328203" y="5689206"/>
            <a:ext cx="1032476" cy="1168794"/>
          </a:xfrm>
          <a:prstGeom prst="rect">
            <a:avLst/>
          </a:prstGeom>
          <a:noFill/>
          <a:ln>
            <a:noFill/>
          </a:ln>
          <a:extLst>
            <a:ext uri="{53640926-AAD7-44D8-BBD7-CCE9431645EC}">
              <a14:shadowObscured xmlns:a14="http://schemas.microsoft.com/office/drawing/2010/main"/>
            </a:ext>
          </a:extLst>
        </p:spPr>
      </p:pic>
      <p:sp>
        <p:nvSpPr>
          <p:cNvPr id="13" name="TextBox 12"/>
          <p:cNvSpPr txBox="1"/>
          <p:nvPr/>
        </p:nvSpPr>
        <p:spPr>
          <a:xfrm>
            <a:off x="3263625" y="625881"/>
            <a:ext cx="5664750" cy="523220"/>
          </a:xfrm>
          <a:prstGeom prst="rect">
            <a:avLst/>
          </a:prstGeom>
          <a:noFill/>
        </p:spPr>
        <p:txBody>
          <a:bodyPr wrap="square" rtlCol="1">
            <a:spAutoFit/>
          </a:bodyPr>
          <a:lstStyle/>
          <a:p>
            <a:r>
              <a:rPr lang="he-IL" sz="2800" b="1" dirty="0">
                <a:solidFill>
                  <a:srgbClr val="002060"/>
                </a:solidFill>
                <a:latin typeface="Tahoma" panose="020B0604030504040204" pitchFamily="34" charset="0"/>
                <a:ea typeface="Tahoma" panose="020B0604030504040204" pitchFamily="34" charset="0"/>
                <a:cs typeface="Tahoma" panose="020B0604030504040204" pitchFamily="34" charset="0"/>
              </a:rPr>
              <a:t>עִזְרוּ לַחֲתוּלָה רוֹנָה לְהַגִּיעַ לָעֵץ</a:t>
            </a:r>
          </a:p>
        </p:txBody>
      </p:sp>
    </p:spTree>
    <p:extLst>
      <p:ext uri="{BB962C8B-B14F-4D97-AF65-F5344CB8AC3E}">
        <p14:creationId xmlns:p14="http://schemas.microsoft.com/office/powerpoint/2010/main" val="701378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40CEF6-8FFD-4458-93F9-5BD1B4CB8F1B}"/>
              </a:ext>
            </a:extLst>
          </p:cNvPr>
          <p:cNvSpPr>
            <a:spLocks noGrp="1"/>
          </p:cNvSpPr>
          <p:nvPr>
            <p:ph type="title"/>
          </p:nvPr>
        </p:nvSpPr>
        <p:spPr>
          <a:xfrm>
            <a:off x="2367380" y="279647"/>
            <a:ext cx="6502400" cy="1054394"/>
          </a:xfrm>
        </p:spPr>
        <p:txBody>
          <a:bodyPr vert="horz" lIns="91440" tIns="45720" rIns="91440" bIns="45720" rtlCol="0" anchor="ctr">
            <a:noAutofit/>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לְהַגִּיעַ בְּדֶרֶךְ אַחֶרֶת</a:t>
            </a:r>
          </a:p>
        </p:txBody>
      </p:sp>
      <p:pic>
        <p:nvPicPr>
          <p:cNvPr id="5" name="Picture 4">
            <a:extLst>
              <a:ext uri="{FF2B5EF4-FFF2-40B4-BE49-F238E27FC236}">
                <a16:creationId xmlns:a16="http://schemas.microsoft.com/office/drawing/2014/main" id="{2E07B7FB-DB84-4500-AA42-0D335F5E723A}"/>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3189327" y="1444688"/>
            <a:ext cx="4551905" cy="5303644"/>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Oval 6">
            <a:extLst>
              <a:ext uri="{FF2B5EF4-FFF2-40B4-BE49-F238E27FC236}">
                <a16:creationId xmlns:a16="http://schemas.microsoft.com/office/drawing/2014/main" id="{34588DD0-0A63-4F64-BD5F-538B45ACC4BF}"/>
              </a:ext>
            </a:extLst>
          </p:cNvPr>
          <p:cNvSpPr/>
          <p:nvPr/>
        </p:nvSpPr>
        <p:spPr>
          <a:xfrm>
            <a:off x="8736430" y="1047750"/>
            <a:ext cx="3588920" cy="2274810"/>
          </a:xfrm>
          <a:prstGeom prst="wedgeEllipseCallout">
            <a:avLst>
              <a:gd name="adj1" fmla="val -55877"/>
              <a:gd name="adj2" fmla="val 42616"/>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he-IL" sz="2000" b="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מֵחֲשָׁשׁ שֶׁיִּהְיוּ מִכְשׁוֹלִים בַּדֶּרֶךְ רוֹנָה תִּשְׂמַח לְהַכִּיר דֶּרֶךְ נוֹסֶפֶת לְהַגִּיעַ אֶל הָעֵץ</a:t>
            </a:r>
            <a:endParaRPr lang="he-IL" sz="2000" b="1" strike="sngStrike"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2" descr="Cat, Kitten, Kitty, Moggy, Animal, C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8419" y="3217977"/>
            <a:ext cx="835882" cy="1285972"/>
          </a:xfrm>
          <a:prstGeom prst="rect">
            <a:avLst/>
          </a:prstGeom>
          <a:noFill/>
          <a:extLst>
            <a:ext uri="{909E8E84-426E-40DD-AFC4-6F175D3DCCD1}">
              <a14:hiddenFill xmlns:a14="http://schemas.microsoft.com/office/drawing/2010/main">
                <a:solidFill>
                  <a:srgbClr val="FFFFFF"/>
                </a:solidFill>
              </a14:hiddenFill>
            </a:ext>
          </a:extLst>
        </p:spPr>
      </p:pic>
      <p:pic>
        <p:nvPicPr>
          <p:cNvPr id="10" name="תמונה 9" descr="Tree, Environment, Ecology, Nature, Forest"/>
          <p:cNvPicPr/>
          <p:nvPr/>
        </p:nvPicPr>
        <p:blipFill rotWithShape="1">
          <a:blip r:embed="rId5" cstate="print">
            <a:extLst>
              <a:ext uri="{28A0092B-C50C-407E-A947-70E740481C1C}">
                <a14:useLocalDpi xmlns:a14="http://schemas.microsoft.com/office/drawing/2010/main" val="0"/>
              </a:ext>
            </a:extLst>
          </a:blip>
          <a:srcRect l="49484"/>
          <a:stretch/>
        </p:blipFill>
        <p:spPr bwMode="auto">
          <a:xfrm>
            <a:off x="1612627" y="3434364"/>
            <a:ext cx="1179513" cy="13242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9043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D22A8A-9252-4B1A-9E76-953ACD18ED44}"/>
              </a:ext>
            </a:extLst>
          </p:cNvPr>
          <p:cNvSpPr>
            <a:spLocks noGrp="1"/>
          </p:cNvSpPr>
          <p:nvPr>
            <p:ph idx="1"/>
          </p:nvPr>
        </p:nvSpPr>
        <p:spPr>
          <a:xfrm>
            <a:off x="507999" y="1634849"/>
            <a:ext cx="11210524" cy="1192097"/>
          </a:xfrm>
        </p:spPr>
        <p:txBody>
          <a:bodyPr>
            <a:normAutofit/>
          </a:bodyPr>
          <a:lstStyle/>
          <a:p>
            <a:pPr marL="45720" indent="0" algn="ctr">
              <a:buNone/>
            </a:pPr>
            <a:r>
              <a:rPr lang="he-IL" sz="2800" b="1" dirty="0">
                <a:solidFill>
                  <a:srgbClr val="002060"/>
                </a:solidFill>
                <a:latin typeface="Tahoma" panose="020B0604030504040204" pitchFamily="34" charset="0"/>
                <a:ea typeface="Tahoma" panose="020B0604030504040204" pitchFamily="34" charset="0"/>
                <a:cs typeface="Tahoma" panose="020B0604030504040204" pitchFamily="34" charset="0"/>
              </a:rPr>
              <a:t>מָה נִתָּן לִלְמֹד מִכָּךְ..?</a:t>
            </a:r>
          </a:p>
          <a:p>
            <a:pPr marL="45720" indent="0" algn="ctr">
              <a:buNone/>
            </a:pPr>
            <a:r>
              <a:rPr lang="he-IL" sz="2800" b="1" dirty="0">
                <a:solidFill>
                  <a:srgbClr val="002060"/>
                </a:solidFill>
                <a:latin typeface="Tahoma" panose="020B0604030504040204" pitchFamily="34" charset="0"/>
                <a:ea typeface="Tahoma" panose="020B0604030504040204" pitchFamily="34" charset="0"/>
                <a:cs typeface="Tahoma" panose="020B0604030504040204" pitchFamily="34" charset="0"/>
              </a:rPr>
              <a:t>שהַחֲתוּלָה רוֹנָה יְכוֹלָה לְהַגִּיעַ אֶל הָעֵץ בְּכַמָּה דְּרָכִים?</a:t>
            </a:r>
          </a:p>
        </p:txBody>
      </p:sp>
      <p:sp>
        <p:nvSpPr>
          <p:cNvPr id="3" name="Title 2">
            <a:extLst>
              <a:ext uri="{FF2B5EF4-FFF2-40B4-BE49-F238E27FC236}">
                <a16:creationId xmlns:a16="http://schemas.microsoft.com/office/drawing/2014/main" id="{75C21137-9778-4E9B-8AEF-2479AF950764}"/>
              </a:ext>
            </a:extLst>
          </p:cNvPr>
          <p:cNvSpPr>
            <a:spLocks noGrp="1"/>
          </p:cNvSpPr>
          <p:nvPr>
            <p:ph type="title"/>
          </p:nvPr>
        </p:nvSpPr>
        <p:spPr/>
        <p:txBody>
          <a:bodyPr vert="horz" lIns="91440" tIns="45720" rIns="91440" bIns="45720" rtlCol="0" anchor="ctr">
            <a:noAutofit/>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מָה יֵשׁ בַּדֶּרֶךְ?</a:t>
            </a:r>
          </a:p>
        </p:txBody>
      </p:sp>
      <p:sp>
        <p:nvSpPr>
          <p:cNvPr id="9" name="Content Placeholder 1">
            <a:extLst>
              <a:ext uri="{FF2B5EF4-FFF2-40B4-BE49-F238E27FC236}">
                <a16:creationId xmlns:a16="http://schemas.microsoft.com/office/drawing/2014/main" id="{BB5C8D21-4751-4A62-9451-F1CE1752C636}"/>
              </a:ext>
            </a:extLst>
          </p:cNvPr>
          <p:cNvSpPr txBox="1">
            <a:spLocks/>
          </p:cNvSpPr>
          <p:nvPr/>
        </p:nvSpPr>
        <p:spPr>
          <a:xfrm>
            <a:off x="472489" y="5354428"/>
            <a:ext cx="11210524" cy="1054394"/>
          </a:xfrm>
          <a:prstGeom prst="rect">
            <a:avLst/>
          </a:prstGeom>
          <a:solidFill>
            <a:srgbClr val="FFFFCC"/>
          </a:solidFill>
        </p:spPr>
        <p:txBody>
          <a:bodyPr vert="horz" lIns="91440" tIns="45720" rIns="91440" bIns="45720" rtlCol="0" anchor="ctr">
            <a:normAutofit/>
          </a:bodyPr>
          <a:lstStyle>
            <a:lvl1pPr marL="274320" indent="-228600" algn="r" defTabSz="914400" rtl="1"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ctr">
              <a:buNone/>
            </a:pPr>
            <a:r>
              <a:rPr lang="he-IL" sz="3200" b="1" dirty="0">
                <a:solidFill>
                  <a:srgbClr val="002060"/>
                </a:solidFill>
                <a:latin typeface="Tahoma" panose="020B0604030504040204" pitchFamily="34" charset="0"/>
                <a:ea typeface="Tahoma" panose="020B0604030504040204" pitchFamily="34" charset="0"/>
                <a:cs typeface="Tahoma" panose="020B0604030504040204" pitchFamily="34" charset="0"/>
              </a:rPr>
              <a:t>הַאִם לְדַעְתְּכֶם/ן יֵשׁ דֶּרֶךְ נְכוֹנָה יוֹתֵּר?</a:t>
            </a:r>
            <a:endParaRPr lang="he-IL"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a:extLst>
              <a:ext uri="{FF2B5EF4-FFF2-40B4-BE49-F238E27FC236}">
                <a16:creationId xmlns:a16="http://schemas.microsoft.com/office/drawing/2014/main" id="{7DA3590F-93CA-4061-85FF-4ABBFF559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7739555" y="2752242"/>
            <a:ext cx="2381250" cy="26153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58E40B1-1317-4315-A510-E075EFA92C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18600" y="2717648"/>
            <a:ext cx="2381250" cy="26844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t, Kitten, Kitty, Moggy, Animal, Ca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6326" y="3564290"/>
            <a:ext cx="556318" cy="8558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t, Kitten, Kitty, Moggy, Animal, Ca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4922" y="3582991"/>
            <a:ext cx="556318" cy="855874"/>
          </a:xfrm>
          <a:prstGeom prst="rect">
            <a:avLst/>
          </a:prstGeom>
          <a:noFill/>
          <a:extLst>
            <a:ext uri="{909E8E84-426E-40DD-AFC4-6F175D3DCCD1}">
              <a14:hiddenFill xmlns:a14="http://schemas.microsoft.com/office/drawing/2010/main">
                <a:solidFill>
                  <a:srgbClr val="FFFFFF"/>
                </a:solidFill>
              </a14:hiddenFill>
            </a:ext>
          </a:extLst>
        </p:spPr>
      </p:pic>
      <p:pic>
        <p:nvPicPr>
          <p:cNvPr id="15" name="תמונה 14" descr="Tree, Environment, Ecology, Nature, Forest"/>
          <p:cNvPicPr/>
          <p:nvPr/>
        </p:nvPicPr>
        <p:blipFill rotWithShape="1">
          <a:blip r:embed="rId6" cstate="print">
            <a:extLst>
              <a:ext uri="{28A0092B-C50C-407E-A947-70E740481C1C}">
                <a14:useLocalDpi xmlns:a14="http://schemas.microsoft.com/office/drawing/2010/main" val="0"/>
              </a:ext>
            </a:extLst>
          </a:blip>
          <a:srcRect l="49484"/>
          <a:stretch/>
        </p:blipFill>
        <p:spPr bwMode="auto">
          <a:xfrm>
            <a:off x="4844395" y="3538060"/>
            <a:ext cx="853022" cy="857643"/>
          </a:xfrm>
          <a:prstGeom prst="rect">
            <a:avLst/>
          </a:prstGeom>
          <a:noFill/>
          <a:ln>
            <a:noFill/>
          </a:ln>
          <a:extLst>
            <a:ext uri="{53640926-AAD7-44D8-BBD7-CCE9431645EC}">
              <a14:shadowObscured xmlns:a14="http://schemas.microsoft.com/office/drawing/2010/main"/>
            </a:ext>
          </a:extLst>
        </p:spPr>
      </p:pic>
      <p:pic>
        <p:nvPicPr>
          <p:cNvPr id="16" name="תמונה 15" descr="Tree, Environment, Ecology, Nature, Forest"/>
          <p:cNvPicPr/>
          <p:nvPr/>
        </p:nvPicPr>
        <p:blipFill rotWithShape="1">
          <a:blip r:embed="rId6" cstate="print">
            <a:extLst>
              <a:ext uri="{28A0092B-C50C-407E-A947-70E740481C1C}">
                <a14:useLocalDpi xmlns:a14="http://schemas.microsoft.com/office/drawing/2010/main" val="0"/>
              </a:ext>
            </a:extLst>
          </a:blip>
          <a:srcRect l="49484"/>
          <a:stretch/>
        </p:blipFill>
        <p:spPr bwMode="auto">
          <a:xfrm>
            <a:off x="10330380" y="3508901"/>
            <a:ext cx="853022" cy="8576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192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F40E49-18F7-4497-8132-F6B22B455437}"/>
              </a:ext>
            </a:extLst>
          </p:cNvPr>
          <p:cNvSpPr>
            <a:spLocks noGrp="1"/>
          </p:cNvSpPr>
          <p:nvPr>
            <p:ph idx="1"/>
          </p:nvPr>
        </p:nvSpPr>
        <p:spPr/>
        <p:txBody>
          <a:bodyPr>
            <a:normAutofit/>
          </a:bodyPr>
          <a:lstStyle/>
          <a:p>
            <a:pPr marL="45720" indent="0" algn="ctr">
              <a:buNone/>
            </a:pPr>
            <a:r>
              <a:rPr lang="he-IL" sz="32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הַ</a:t>
            </a:r>
            <a:r>
              <a:rPr lang="he-IL"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סְבִּירוּ</a:t>
            </a:r>
          </a:p>
          <a:p>
            <a:pPr marL="45720" indent="0" algn="ctr">
              <a:buNone/>
            </a:pPr>
            <a:r>
              <a:rPr lang="he-IL"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כֵּיצַד הִצְלִיחָה ה</a:t>
            </a:r>
            <a:r>
              <a:rPr lang="he-IL" sz="3200" b="1"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he-IL"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חֲתוּלָה רוֹנָה  לַחֲזֹר לָעֵץ?</a:t>
            </a:r>
          </a:p>
          <a:p>
            <a:pPr marL="45720" indent="0" algn="ctr">
              <a:buNone/>
            </a:pPr>
            <a:r>
              <a:rPr lang="he-IL" sz="3200" dirty="0">
                <a:solidFill>
                  <a:srgbClr val="0070C0"/>
                </a:solidFill>
                <a:latin typeface="Gisha" panose="020B0502040204020203" pitchFamily="34" charset="-79"/>
                <a:cs typeface="Gisha" panose="020B0502040204020203" pitchFamily="34" charset="-79"/>
              </a:rPr>
              <a:t>מָה נִדְרַשׁ מִמֶּנָּה?</a:t>
            </a:r>
          </a:p>
        </p:txBody>
      </p:sp>
      <p:sp>
        <p:nvSpPr>
          <p:cNvPr id="3" name="Title 2">
            <a:extLst>
              <a:ext uri="{FF2B5EF4-FFF2-40B4-BE49-F238E27FC236}">
                <a16:creationId xmlns:a16="http://schemas.microsoft.com/office/drawing/2014/main" id="{8347A2D6-81BD-4036-9739-ED87469C9753}"/>
              </a:ext>
            </a:extLst>
          </p:cNvPr>
          <p:cNvSpPr>
            <a:spLocks noGrp="1"/>
          </p:cNvSpPr>
          <p:nvPr>
            <p:ph type="title"/>
          </p:nvPr>
        </p:nvSpPr>
        <p:spPr/>
        <p:txBody>
          <a:bodyPr vert="horz" lIns="91440" tIns="45720" rIns="91440" bIns="45720" rtlCol="0" anchor="ctr">
            <a:noAutofit/>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אֵיךְ פּוֹתְּרִים מָבוֹךְ?</a:t>
            </a:r>
          </a:p>
        </p:txBody>
      </p:sp>
      <p:pic>
        <p:nvPicPr>
          <p:cNvPr id="5" name="תמונה 4"/>
          <p:cNvPicPr>
            <a:picLocks noChangeAspect="1"/>
          </p:cNvPicPr>
          <p:nvPr/>
        </p:nvPicPr>
        <p:blipFill>
          <a:blip r:embed="rId3"/>
          <a:stretch>
            <a:fillRect/>
          </a:stretch>
        </p:blipFill>
        <p:spPr>
          <a:xfrm>
            <a:off x="3079548" y="3021330"/>
            <a:ext cx="6067425" cy="3238500"/>
          </a:xfrm>
          <a:prstGeom prst="rect">
            <a:avLst/>
          </a:prstGeom>
          <a:ln>
            <a:noFill/>
          </a:ln>
          <a:effectLst>
            <a:outerShdw blurRad="292100" dist="139700" dir="2700000" algn="tl" rotWithShape="0">
              <a:srgbClr val="333333">
                <a:alpha val="65000"/>
              </a:srgbClr>
            </a:outerShdw>
          </a:effectLst>
        </p:spPr>
      </p:pic>
      <p:pic>
        <p:nvPicPr>
          <p:cNvPr id="6" name="Picture 2" descr="Cat, Kitten, Kitty, Moggy, Animal, C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7378" y="4973858"/>
            <a:ext cx="835882" cy="1285972"/>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descr="Tree, Environment, Ecology, Nature, Forest"/>
          <p:cNvPicPr/>
          <p:nvPr/>
        </p:nvPicPr>
        <p:blipFill rotWithShape="1">
          <a:blip r:embed="rId5" cstate="print">
            <a:extLst>
              <a:ext uri="{28A0092B-C50C-407E-A947-70E740481C1C}">
                <a14:useLocalDpi xmlns:a14="http://schemas.microsoft.com/office/drawing/2010/main" val="0"/>
              </a:ext>
            </a:extLst>
          </a:blip>
          <a:srcRect l="49484"/>
          <a:stretch/>
        </p:blipFill>
        <p:spPr bwMode="auto">
          <a:xfrm>
            <a:off x="6095506" y="4890182"/>
            <a:ext cx="1179513" cy="13242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5573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A95A8A-0ACF-44A6-A39D-0FA53C0FD551}"/>
              </a:ext>
            </a:extLst>
          </p:cNvPr>
          <p:cNvSpPr>
            <a:spLocks noGrp="1"/>
          </p:cNvSpPr>
          <p:nvPr>
            <p:ph type="title"/>
          </p:nvPr>
        </p:nvSpPr>
        <p:spPr/>
        <p:txBody>
          <a:bodyPr vert="horz" lIns="91440" tIns="45720" rIns="91440" bIns="45720" rtlCol="0" anchor="ctr">
            <a:noAutofit/>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מָה עָשְׂתָה רוֹנָה?</a:t>
            </a:r>
          </a:p>
        </p:txBody>
      </p:sp>
      <p:pic>
        <p:nvPicPr>
          <p:cNvPr id="9218" name="Picture 2" descr="Speech Bubble, Speech Balloon, Balloon"/>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955087" y="4357347"/>
            <a:ext cx="2225675" cy="199664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Speech, Bubble, Communication, Spea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7743" y="2072539"/>
            <a:ext cx="4835525" cy="4281456"/>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Speech Bubble, Speech Balloon, Balloon"/>
          <p:cNvPicPr>
            <a:picLocks noChangeAspect="1"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flipH="1">
            <a:off x="905548" y="1802398"/>
            <a:ext cx="2263701" cy="2410869"/>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Love, Art, Romance, Disjunc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8513268" y="1632213"/>
            <a:ext cx="3169745" cy="3238501"/>
          </a:xfrm>
          <a:prstGeom prst="rect">
            <a:avLst/>
          </a:prstGeom>
          <a:noFill/>
          <a:extLst>
            <a:ext uri="{909E8E84-426E-40DD-AFC4-6F175D3DCCD1}">
              <a14:hiddenFill xmlns:a14="http://schemas.microsoft.com/office/drawing/2010/main">
                <a:solidFill>
                  <a:srgbClr val="FFFFFF"/>
                </a:solidFill>
              </a14:hiddenFill>
            </a:ext>
          </a:extLst>
        </p:spPr>
      </p:pic>
      <p:pic>
        <p:nvPicPr>
          <p:cNvPr id="15" name="תמונה 14" descr="Speech, Bubbles, Blue, Chat, Cloud, Contact, Speak"/>
          <p:cNvPicPr/>
          <p:nvPr/>
        </p:nvPicPr>
        <p:blipFill rotWithShape="1">
          <a:blip r:embed="rId7">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l="44787" t="49844" r="2480" b="5189"/>
          <a:stretch/>
        </p:blipFill>
        <p:spPr bwMode="auto">
          <a:xfrm>
            <a:off x="829046" y="4087865"/>
            <a:ext cx="2577685" cy="22661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1136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משנה 1"/>
          <p:cNvSpPr>
            <a:spLocks noGrp="1"/>
          </p:cNvSpPr>
          <p:nvPr>
            <p:ph type="subTitle" idx="1"/>
          </p:nvPr>
        </p:nvSpPr>
        <p:spPr/>
        <p:txBody>
          <a:bodyPr>
            <a:normAutofit/>
          </a:bodyPr>
          <a:lstStyle/>
          <a:p>
            <a:pPr algn="ctr"/>
            <a:r>
              <a:rPr lang="he-IL" sz="4000" b="1" dirty="0">
                <a:latin typeface="Tahoma" panose="020B0604030504040204" pitchFamily="34" charset="0"/>
                <a:ea typeface="Tahoma" panose="020B0604030504040204" pitchFamily="34" charset="0"/>
                <a:cs typeface="Tahoma" panose="020B0604030504040204" pitchFamily="34" charset="0"/>
              </a:rPr>
              <a:t>מבנה המערך</a:t>
            </a:r>
          </a:p>
        </p:txBody>
      </p:sp>
      <p:sp>
        <p:nvSpPr>
          <p:cNvPr id="3" name="כותרת 2"/>
          <p:cNvSpPr>
            <a:spLocks noGrp="1"/>
          </p:cNvSpPr>
          <p:nvPr>
            <p:ph type="title"/>
          </p:nvPr>
        </p:nvSpPr>
        <p:spPr>
          <a:xfrm>
            <a:off x="378488" y="391887"/>
            <a:ext cx="8432800" cy="6163434"/>
          </a:xfrm>
        </p:spPr>
        <p:txBody>
          <a:bodyPr/>
          <a:lstStyle/>
          <a:p>
            <a:pPr marL="45720">
              <a:lnSpc>
                <a:spcPct val="150000"/>
              </a:lnSpc>
            </a:pPr>
            <a:br>
              <a:rPr lang="he-IL" sz="2000" b="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br>
            <a:r>
              <a:rPr lang="he-IL" sz="2000" b="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1. </a:t>
            </a:r>
            <a:r>
              <a:rPr lang="he-IL" sz="2000" b="1" dirty="0">
                <a:solidFill>
                  <a:srgbClr val="002060"/>
                </a:solidFill>
                <a:latin typeface="Tahoma" panose="020B0604030504040204" pitchFamily="34" charset="0"/>
                <a:ea typeface="Tahoma" panose="020B0604030504040204" pitchFamily="34" charset="0"/>
                <a:cs typeface="Tahoma" panose="020B0604030504040204" pitchFamily="34" charset="0"/>
              </a:rPr>
              <a:t>רציונל ומטרות למורה</a:t>
            </a:r>
            <a:br>
              <a:rPr lang="he-IL" sz="20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he-IL" sz="2000" b="1" dirty="0">
                <a:solidFill>
                  <a:srgbClr val="002060"/>
                </a:solidFill>
                <a:latin typeface="Tahoma" panose="020B0604030504040204" pitchFamily="34" charset="0"/>
                <a:ea typeface="Tahoma" panose="020B0604030504040204" pitchFamily="34" charset="0"/>
                <a:cs typeface="Tahoma" panose="020B0604030504040204" pitchFamily="34" charset="0"/>
              </a:rPr>
              <a:t>2. הסבר היסוד המארגן  - אי של וודאות: </a:t>
            </a:r>
            <a:br>
              <a:rPr lang="he-IL" sz="20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he-IL" sz="2000" b="1" dirty="0">
                <a:solidFill>
                  <a:srgbClr val="002060"/>
                </a:solidFill>
                <a:latin typeface="Tahoma" panose="020B0604030504040204" pitchFamily="34" charset="0"/>
                <a:ea typeface="Tahoma" panose="020B0604030504040204" pitchFamily="34" charset="0"/>
                <a:cs typeface="Tahoma" panose="020B0604030504040204" pitchFamily="34" charset="0"/>
              </a:rPr>
              <a:t>    מגדלור האמונה וארבעת העוגנים </a:t>
            </a:r>
            <a:br>
              <a:rPr lang="he-IL" sz="20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he-IL" sz="2000" b="1" dirty="0">
                <a:solidFill>
                  <a:srgbClr val="002060"/>
                </a:solidFill>
                <a:latin typeface="Tahoma" panose="020B0604030504040204" pitchFamily="34" charset="0"/>
                <a:ea typeface="Tahoma" panose="020B0604030504040204" pitchFamily="34" charset="0"/>
                <a:cs typeface="Tahoma" panose="020B0604030504040204" pitchFamily="34" charset="0"/>
              </a:rPr>
              <a:t>3. כללי שיח לשיעור כישורי חיים – הרחבה למורה</a:t>
            </a:r>
            <a:br>
              <a:rPr lang="he-IL" sz="20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he-IL" sz="2000" b="1" dirty="0">
                <a:solidFill>
                  <a:srgbClr val="002060"/>
                </a:solidFill>
                <a:latin typeface="Tahoma" panose="020B0604030504040204" pitchFamily="34" charset="0"/>
                <a:ea typeface="Tahoma" panose="020B0604030504040204" pitchFamily="34" charset="0"/>
                <a:cs typeface="Tahoma" panose="020B0604030504040204" pitchFamily="34" charset="0"/>
              </a:rPr>
              <a:t>4. כללי שיח – לתלמיד</a:t>
            </a:r>
            <a:br>
              <a:rPr lang="he-IL" sz="20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he-IL" sz="2000" b="1" dirty="0">
                <a:solidFill>
                  <a:srgbClr val="002060"/>
                </a:solidFill>
                <a:latin typeface="Tahoma" panose="020B0604030504040204" pitchFamily="34" charset="0"/>
                <a:ea typeface="Tahoma" panose="020B0604030504040204" pitchFamily="34" charset="0"/>
                <a:cs typeface="Tahoma" panose="020B0604030504040204" pitchFamily="34" charset="0"/>
              </a:rPr>
              <a:t>5. מהלך המפגש </a:t>
            </a:r>
            <a:br>
              <a:rPr lang="he-IL" sz="20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he-IL"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he-IL" sz="2000" dirty="0">
                <a:solidFill>
                  <a:srgbClr val="002060"/>
                </a:solidFill>
                <a:latin typeface="Tahoma" panose="020B0604030504040204" pitchFamily="34" charset="0"/>
                <a:ea typeface="Tahoma" panose="020B0604030504040204" pitchFamily="34" charset="0"/>
                <a:cs typeface="Tahoma" panose="020B0604030504040204" pitchFamily="34" charset="0"/>
              </a:rPr>
              <a:t>א. </a:t>
            </a:r>
            <a:r>
              <a:rPr lang="he-IL" sz="1600" dirty="0">
                <a:solidFill>
                  <a:srgbClr val="002060"/>
                </a:solidFill>
                <a:latin typeface="Tahoma" panose="020B0604030504040204" pitchFamily="34" charset="0"/>
                <a:ea typeface="Tahoma" panose="020B0604030504040204" pitchFamily="34" charset="0"/>
                <a:cs typeface="Tahoma" panose="020B0604030504040204" pitchFamily="34" charset="0"/>
              </a:rPr>
              <a:t>פעילויות פתיחה - חיבור לנושא : "על רגל אחת"</a:t>
            </a:r>
            <a:br>
              <a:rPr lang="he-IL" sz="16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he-IL" sz="1600" dirty="0">
                <a:solidFill>
                  <a:srgbClr val="002060"/>
                </a:solidFill>
                <a:latin typeface="Tahoma" panose="020B0604030504040204" pitchFamily="34" charset="0"/>
                <a:ea typeface="Tahoma" panose="020B0604030504040204" pitchFamily="34" charset="0"/>
                <a:cs typeface="Tahoma" panose="020B0604030504040204" pitchFamily="34" charset="0"/>
              </a:rPr>
              <a:t>   ב. שיח - חדש ושונה השנה</a:t>
            </a:r>
            <a:br>
              <a:rPr lang="he-IL" sz="16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he-IL" sz="1600" dirty="0">
                <a:solidFill>
                  <a:srgbClr val="002060"/>
                </a:solidFill>
                <a:latin typeface="Tahoma" panose="020B0604030504040204" pitchFamily="34" charset="0"/>
                <a:ea typeface="Tahoma" panose="020B0604030504040204" pitchFamily="34" charset="0"/>
                <a:cs typeface="Tahoma" panose="020B0604030504040204" pitchFamily="34" charset="0"/>
              </a:rPr>
              <a:t>   ג. פעילות המבוך – פיתוח נושא העוגנים </a:t>
            </a:r>
            <a:br>
              <a:rPr lang="he-IL" sz="16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he-IL" sz="1600" dirty="0">
                <a:solidFill>
                  <a:srgbClr val="002060"/>
                </a:solidFill>
                <a:latin typeface="Tahoma" panose="020B0604030504040204" pitchFamily="34" charset="0"/>
                <a:ea typeface="Tahoma" panose="020B0604030504040204" pitchFamily="34" charset="0"/>
                <a:cs typeface="Tahoma" panose="020B0604030504040204" pitchFamily="34" charset="0"/>
              </a:rPr>
              <a:t>   ד. מדרש "סיפור רבי עקיבא" – מגדלור האמונה ונמל הבית</a:t>
            </a:r>
            <a:br>
              <a:rPr lang="he-IL" sz="16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he-IL" sz="1600" dirty="0">
                <a:solidFill>
                  <a:srgbClr val="002060"/>
                </a:solidFill>
                <a:latin typeface="Tahoma" panose="020B0604030504040204" pitchFamily="34" charset="0"/>
                <a:ea typeface="Tahoma" panose="020B0604030504040204" pitchFamily="34" charset="0"/>
                <a:cs typeface="Tahoma" panose="020B0604030504040204" pitchFamily="34" charset="0"/>
              </a:rPr>
              <a:t>   ה. סיכום ופעילות לסיום : העוגנים שלי</a:t>
            </a:r>
            <a:br>
              <a:rPr lang="he-IL" sz="1600" dirty="0">
                <a:solidFill>
                  <a:srgbClr val="002060"/>
                </a:solidFill>
                <a:latin typeface="Tahoma" panose="020B0604030504040204" pitchFamily="34" charset="0"/>
                <a:ea typeface="Tahoma" panose="020B0604030504040204" pitchFamily="34" charset="0"/>
                <a:cs typeface="Tahoma" panose="020B0604030504040204" pitchFamily="34" charset="0"/>
              </a:rPr>
            </a:br>
            <a:br>
              <a:rPr lang="he-IL" sz="2000" b="1"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he-IL" sz="2000" dirty="0">
              <a:solidFill>
                <a:srgbClr val="002060"/>
              </a:solidFill>
            </a:endParaRPr>
          </a:p>
        </p:txBody>
      </p:sp>
      <p:sp>
        <p:nvSpPr>
          <p:cNvPr id="4" name="TextBox 3"/>
          <p:cNvSpPr txBox="1"/>
          <p:nvPr/>
        </p:nvSpPr>
        <p:spPr>
          <a:xfrm>
            <a:off x="1125415" y="6005118"/>
            <a:ext cx="7571954" cy="369332"/>
          </a:xfrm>
          <a:prstGeom prst="rect">
            <a:avLst/>
          </a:prstGeom>
          <a:noFill/>
        </p:spPr>
        <p:txBody>
          <a:bodyPr wrap="square" rtlCol="1">
            <a:spAutoFit/>
          </a:bodyPr>
          <a:lstStyle/>
          <a:p>
            <a:r>
              <a:rPr lang="he-IL" dirty="0">
                <a:solidFill>
                  <a:srgbClr val="002060"/>
                </a:solidFill>
                <a:latin typeface="Guttman Yad-Brush" panose="02010401010101010101" pitchFamily="2" charset="-79"/>
                <a:ea typeface="Tahoma" panose="020B0604030504040204" pitchFamily="34" charset="0"/>
                <a:cs typeface="Guttman Yad-Brush" panose="02010401010101010101" pitchFamily="2" charset="-79"/>
              </a:rPr>
              <a:t>*</a:t>
            </a:r>
            <a:r>
              <a:rPr lang="he-IL" sz="1400" b="1" u="sng" dirty="0">
                <a:solidFill>
                  <a:srgbClr val="002060"/>
                </a:solidFill>
                <a:latin typeface="Guttman Yad-Brush" panose="02010401010101010101" pitchFamily="2" charset="-79"/>
                <a:ea typeface="Tahoma" panose="020B0604030504040204" pitchFamily="34" charset="0"/>
                <a:cs typeface="Guttman Yad-Brush" panose="02010401010101010101" pitchFamily="2" charset="-79"/>
              </a:rPr>
              <a:t>למורה</a:t>
            </a:r>
            <a:r>
              <a:rPr lang="he-IL" sz="1400" dirty="0">
                <a:solidFill>
                  <a:srgbClr val="002060"/>
                </a:solidFill>
                <a:latin typeface="Guttman Yad-Brush" panose="02010401010101010101" pitchFamily="2" charset="-79"/>
                <a:ea typeface="Tahoma" panose="020B0604030504040204" pitchFamily="34" charset="0"/>
                <a:cs typeface="Guttman Yad-Brush" panose="02010401010101010101" pitchFamily="2" charset="-79"/>
              </a:rPr>
              <a:t>: עפ"י שיקול דעתך ובהתאמה לתלמידים/</a:t>
            </a:r>
            <a:r>
              <a:rPr lang="he-IL" sz="1400" dirty="0" err="1">
                <a:solidFill>
                  <a:srgbClr val="002060"/>
                </a:solidFill>
                <a:latin typeface="Guttman Yad-Brush" panose="02010401010101010101" pitchFamily="2" charset="-79"/>
                <a:ea typeface="Tahoma" panose="020B0604030504040204" pitchFamily="34" charset="0"/>
                <a:cs typeface="Guttman Yad-Brush" panose="02010401010101010101" pitchFamily="2" charset="-79"/>
              </a:rPr>
              <a:t>ות</a:t>
            </a:r>
            <a:r>
              <a:rPr lang="he-IL" sz="1400" dirty="0">
                <a:solidFill>
                  <a:srgbClr val="002060"/>
                </a:solidFill>
                <a:latin typeface="Guttman Yad-Brush" panose="02010401010101010101" pitchFamily="2" charset="-79"/>
                <a:ea typeface="Tahoma" panose="020B0604030504040204" pitchFamily="34" charset="0"/>
                <a:cs typeface="Guttman Yad-Brush" panose="02010401010101010101" pitchFamily="2" charset="-79"/>
              </a:rPr>
              <a:t> ניתן לחלק את המפגש לשניים</a:t>
            </a:r>
          </a:p>
        </p:txBody>
      </p:sp>
    </p:spTree>
    <p:extLst>
      <p:ext uri="{BB962C8B-B14F-4D97-AF65-F5344CB8AC3E}">
        <p14:creationId xmlns:p14="http://schemas.microsoft.com/office/powerpoint/2010/main" val="3729965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3E1BA7-0085-4D5A-A142-E0983519C1B5}"/>
              </a:ext>
            </a:extLst>
          </p:cNvPr>
          <p:cNvSpPr>
            <a:spLocks noGrp="1"/>
          </p:cNvSpPr>
          <p:nvPr>
            <p:ph type="title"/>
          </p:nvPr>
        </p:nvSpPr>
        <p:spPr>
          <a:xfrm>
            <a:off x="508493" y="150652"/>
            <a:ext cx="11175013" cy="1054394"/>
          </a:xfrm>
        </p:spPr>
        <p:txBody>
          <a:bodyPr vert="horz" lIns="91440" tIns="45720" rIns="91440" bIns="45720" rtlCol="0" anchor="ctr">
            <a:noAutofit/>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רֶגַע לוֹמְדִים!</a:t>
            </a:r>
          </a:p>
        </p:txBody>
      </p:sp>
      <p:graphicFrame>
        <p:nvGraphicFramePr>
          <p:cNvPr id="4" name="Table 5">
            <a:extLst>
              <a:ext uri="{FF2B5EF4-FFF2-40B4-BE49-F238E27FC236}">
                <a16:creationId xmlns:a16="http://schemas.microsoft.com/office/drawing/2014/main" id="{472C268A-B488-4D4B-885E-143018C15397}"/>
              </a:ext>
            </a:extLst>
          </p:cNvPr>
          <p:cNvGraphicFramePr>
            <a:graphicFrameLocks noGrp="1"/>
          </p:cNvGraphicFramePr>
          <p:nvPr>
            <p:ph idx="1"/>
            <p:extLst>
              <p:ext uri="{D42A27DB-BD31-4B8C-83A1-F6EECF244321}">
                <p14:modId xmlns:p14="http://schemas.microsoft.com/office/powerpoint/2010/main" val="3614858404"/>
              </p:ext>
            </p:extLst>
          </p:nvPr>
        </p:nvGraphicFramePr>
        <p:xfrm>
          <a:off x="338136" y="1835352"/>
          <a:ext cx="11515725" cy="1769323"/>
        </p:xfrm>
        <a:graphic>
          <a:graphicData uri="http://schemas.openxmlformats.org/drawingml/2006/table">
            <a:tbl>
              <a:tblPr rtl="1" firstRow="1" bandRow="1">
                <a:tableStyleId>{5C22544A-7EE6-4342-B048-85BDC9FD1C3A}</a:tableStyleId>
              </a:tblPr>
              <a:tblGrid>
                <a:gridCol w="5567361">
                  <a:extLst>
                    <a:ext uri="{9D8B030D-6E8A-4147-A177-3AD203B41FA5}">
                      <a16:colId xmlns:a16="http://schemas.microsoft.com/office/drawing/2014/main" val="2712080944"/>
                    </a:ext>
                  </a:extLst>
                </a:gridCol>
                <a:gridCol w="2405989">
                  <a:extLst>
                    <a:ext uri="{9D8B030D-6E8A-4147-A177-3AD203B41FA5}">
                      <a16:colId xmlns:a16="http://schemas.microsoft.com/office/drawing/2014/main" val="1440935033"/>
                    </a:ext>
                  </a:extLst>
                </a:gridCol>
                <a:gridCol w="3542375">
                  <a:extLst>
                    <a:ext uri="{9D8B030D-6E8A-4147-A177-3AD203B41FA5}">
                      <a16:colId xmlns:a16="http://schemas.microsoft.com/office/drawing/2014/main" val="3751708975"/>
                    </a:ext>
                  </a:extLst>
                </a:gridCol>
              </a:tblGrid>
              <a:tr h="491478">
                <a:tc>
                  <a:txBody>
                    <a:bodyPr/>
                    <a:lstStyle/>
                    <a:p>
                      <a:pPr algn="ctr" rtl="1"/>
                      <a:r>
                        <a:rPr lang="he-IL" sz="2400" dirty="0">
                          <a:solidFill>
                            <a:srgbClr val="C00000"/>
                          </a:solidFill>
                          <a:latin typeface="Tahoma" panose="020B0604030504040204" pitchFamily="34" charset="0"/>
                          <a:ea typeface="Tahoma" panose="020B0604030504040204" pitchFamily="34" charset="0"/>
                          <a:cs typeface="Tahoma" panose="020B0604030504040204" pitchFamily="34" charset="0"/>
                        </a:rPr>
                        <a:t>אֵיךְ רוֹנָה חָזְרָה לָעֵץ</a:t>
                      </a:r>
                      <a:r>
                        <a:rPr lang="he-IL" sz="2400" b="1" kern="1200" dirty="0">
                          <a:solidFill>
                            <a:srgbClr val="C00000"/>
                          </a:solidFill>
                          <a:latin typeface="Tahoma" panose="020B0604030504040204" pitchFamily="34" charset="0"/>
                          <a:ea typeface="Tahoma" panose="020B0604030504040204" pitchFamily="34" charset="0"/>
                          <a:cs typeface="Tahoma" panose="020B0604030504040204" pitchFamily="34" charset="0"/>
                        </a:rPr>
                        <a:t>?</a:t>
                      </a:r>
                    </a:p>
                  </a:txBody>
                  <a:tcPr>
                    <a:solidFill>
                      <a:schemeClr val="bg1">
                        <a:lumMod val="85000"/>
                      </a:schemeClr>
                    </a:solidFill>
                  </a:tcPr>
                </a:tc>
                <a:tc>
                  <a:txBody>
                    <a:bodyPr/>
                    <a:lstStyle/>
                    <a:p>
                      <a:pPr algn="ctr" rtl="1"/>
                      <a:r>
                        <a:rPr lang="he-IL" sz="2400" b="1" dirty="0">
                          <a:solidFill>
                            <a:srgbClr val="C00000"/>
                          </a:solidFill>
                          <a:latin typeface="Tahoma" panose="020B0604030504040204" pitchFamily="34" charset="0"/>
                          <a:ea typeface="Tahoma" panose="020B0604030504040204" pitchFamily="34" charset="0"/>
                          <a:cs typeface="Tahoma" panose="020B0604030504040204" pitchFamily="34" charset="0"/>
                        </a:rPr>
                        <a:t>לְזֶה קוֹרְאִים</a:t>
                      </a:r>
                    </a:p>
                  </a:txBody>
                  <a:tcPr>
                    <a:solidFill>
                      <a:schemeClr val="bg1">
                        <a:lumMod val="85000"/>
                      </a:schemeClr>
                    </a:solidFill>
                  </a:tcPr>
                </a:tc>
                <a:tc>
                  <a:txBody>
                    <a:bodyPr/>
                    <a:lstStyle/>
                    <a:p>
                      <a:pPr algn="ctr" rtl="1"/>
                      <a:r>
                        <a:rPr lang="he-IL" sz="2400" b="1" dirty="0">
                          <a:solidFill>
                            <a:srgbClr val="C00000"/>
                          </a:solidFill>
                          <a:latin typeface="Tahoma" panose="020B0604030504040204" pitchFamily="34" charset="0"/>
                          <a:ea typeface="Tahoma" panose="020B0604030504040204" pitchFamily="34" charset="0"/>
                          <a:cs typeface="Tahoma" panose="020B0604030504040204" pitchFamily="34" charset="0"/>
                        </a:rPr>
                        <a:t>הַגְדָּרָה</a:t>
                      </a:r>
                    </a:p>
                  </a:txBody>
                  <a:tcPr>
                    <a:solidFill>
                      <a:schemeClr val="bg1">
                        <a:lumMod val="85000"/>
                      </a:schemeClr>
                    </a:solidFill>
                  </a:tcPr>
                </a:tc>
                <a:extLst>
                  <a:ext uri="{0D108BD9-81ED-4DB2-BD59-A6C34878D82A}">
                    <a16:rowId xmlns:a16="http://schemas.microsoft.com/office/drawing/2014/main" val="3322448783"/>
                  </a:ext>
                </a:extLst>
              </a:tr>
              <a:tr h="1277845">
                <a:tc>
                  <a:txBody>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he-IL" sz="2400" dirty="0">
                          <a:solidFill>
                            <a:srgbClr val="002060"/>
                          </a:solidFill>
                          <a:latin typeface="Tahoma" panose="020B0604030504040204" pitchFamily="34" charset="0"/>
                          <a:ea typeface="Tahoma" panose="020B0604030504040204" pitchFamily="34" charset="0"/>
                          <a:cs typeface="Tahoma" panose="020B0604030504040204" pitchFamily="34" charset="0"/>
                        </a:rPr>
                        <a:t>לֹא וִתְּרָה –</a:t>
                      </a:r>
                    </a:p>
                    <a:p>
                      <a:pPr marL="0" marR="0" lvl="0" indent="0" algn="ctr" defTabSz="914400" rtl="1" eaLnBrk="1" fontAlgn="auto" latinLnBrk="0" hangingPunct="1">
                        <a:lnSpc>
                          <a:spcPct val="150000"/>
                        </a:lnSpc>
                        <a:spcBef>
                          <a:spcPts val="0"/>
                        </a:spcBef>
                        <a:spcAft>
                          <a:spcPts val="0"/>
                        </a:spcAft>
                        <a:buClrTx/>
                        <a:buSzTx/>
                        <a:buFontTx/>
                        <a:buNone/>
                        <a:tabLst/>
                        <a:defRPr/>
                      </a:pPr>
                      <a:r>
                        <a:rPr lang="he-IL" sz="2400" dirty="0">
                          <a:solidFill>
                            <a:srgbClr val="002060"/>
                          </a:solidFill>
                          <a:latin typeface="Tahoma" panose="020B0604030504040204" pitchFamily="34" charset="0"/>
                          <a:ea typeface="Tahoma" panose="020B0604030504040204" pitchFamily="34" charset="0"/>
                          <a:cs typeface="Tahoma" panose="020B0604030504040204" pitchFamily="34" charset="0"/>
                        </a:rPr>
                        <a:t> לֹא הִפְסִיקָה לְנַסּוֹת</a:t>
                      </a:r>
                      <a:endParaRPr lang="he-IL" sz="2400" strike="sngStrike" dirty="0">
                        <a:solidFill>
                          <a:srgbClr val="002060"/>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lumMod val="85000"/>
                      </a:schemeClr>
                    </a:solidFill>
                  </a:tcPr>
                </a:tc>
                <a:tc>
                  <a:txBody>
                    <a:bodyPr/>
                    <a:lstStyle/>
                    <a:p>
                      <a:pPr algn="ctr" rtl="1"/>
                      <a:r>
                        <a:rPr lang="he-IL" sz="2800" b="1" dirty="0">
                          <a:solidFill>
                            <a:srgbClr val="FF0000"/>
                          </a:solidFill>
                          <a:latin typeface="Tahoma" panose="020B0604030504040204" pitchFamily="34" charset="0"/>
                          <a:ea typeface="Tahoma" panose="020B0604030504040204" pitchFamily="34" charset="0"/>
                          <a:cs typeface="Tahoma" panose="020B0604030504040204" pitchFamily="34" charset="0"/>
                        </a:rPr>
                        <a:t>הַתְמָדָה</a:t>
                      </a:r>
                    </a:p>
                  </a:txBody>
                  <a:tcPr>
                    <a:solidFill>
                      <a:schemeClr val="bg1">
                        <a:lumMod val="8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he-IL" sz="2400" b="0" i="0" dirty="0">
                          <a:solidFill>
                            <a:srgbClr val="002060"/>
                          </a:solidFill>
                          <a:latin typeface="Tahoma" panose="020B0604030504040204" pitchFamily="34" charset="0"/>
                          <a:ea typeface="Tahoma" panose="020B0604030504040204" pitchFamily="34" charset="0"/>
                          <a:cs typeface="Tahoma" panose="020B0604030504040204" pitchFamily="34" charset="0"/>
                        </a:rPr>
                        <a:t>חֲרִיצוּת; </a:t>
                      </a:r>
                    </a:p>
                    <a:p>
                      <a:pPr marL="0" marR="0" lvl="0" indent="0" algn="ctr" defTabSz="914400" rtl="1" eaLnBrk="1" fontAlgn="auto" latinLnBrk="0" hangingPunct="1">
                        <a:lnSpc>
                          <a:spcPct val="150000"/>
                        </a:lnSpc>
                        <a:spcBef>
                          <a:spcPts val="0"/>
                        </a:spcBef>
                        <a:spcAft>
                          <a:spcPts val="0"/>
                        </a:spcAft>
                        <a:buClrTx/>
                        <a:buSzTx/>
                        <a:buFontTx/>
                        <a:buNone/>
                        <a:tabLst/>
                        <a:defRPr/>
                      </a:pPr>
                      <a:r>
                        <a:rPr lang="he-IL" sz="2400" b="0" i="0" dirty="0">
                          <a:solidFill>
                            <a:srgbClr val="002060"/>
                          </a:solidFill>
                          <a:latin typeface="Tahoma" panose="020B0604030504040204" pitchFamily="34" charset="0"/>
                          <a:ea typeface="Tahoma" panose="020B0604030504040204" pitchFamily="34" charset="0"/>
                          <a:cs typeface="Tahoma" panose="020B0604030504040204" pitchFamily="34" charset="0"/>
                        </a:rPr>
                        <a:t>עֲשִׂיַּת דָּבָר לְלֹא הַפְסָקָה</a:t>
                      </a:r>
                    </a:p>
                  </a:txBody>
                  <a:tcPr>
                    <a:solidFill>
                      <a:schemeClr val="bg1">
                        <a:lumMod val="85000"/>
                      </a:schemeClr>
                    </a:solidFill>
                  </a:tcPr>
                </a:tc>
                <a:extLst>
                  <a:ext uri="{0D108BD9-81ED-4DB2-BD59-A6C34878D82A}">
                    <a16:rowId xmlns:a16="http://schemas.microsoft.com/office/drawing/2014/main" val="2856990950"/>
                  </a:ext>
                </a:extLst>
              </a:tr>
            </a:tbl>
          </a:graphicData>
        </a:graphic>
      </p:graphicFrame>
      <p:pic>
        <p:nvPicPr>
          <p:cNvPr id="6" name="תמונה 5" descr="Anchor, Harbor, Ship, Keeper, Tie, Black">
            <a:extLst>
              <a:ext uri="{FF2B5EF4-FFF2-40B4-BE49-F238E27FC236}">
                <a16:creationId xmlns:a16="http://schemas.microsoft.com/office/drawing/2014/main" id="{CA35F639-B8D9-4CF7-8A59-35BD64F9BE0F}"/>
              </a:ext>
            </a:extLst>
          </p:cNvPr>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18147" y="2875103"/>
            <a:ext cx="589546" cy="541262"/>
          </a:xfrm>
          <a:prstGeom prst="rect">
            <a:avLst/>
          </a:prstGeom>
          <a:noFill/>
          <a:ln>
            <a:noFill/>
          </a:ln>
        </p:spPr>
      </p:pic>
      <p:sp>
        <p:nvSpPr>
          <p:cNvPr id="7" name="Speech Bubble: Oval 6">
            <a:extLst>
              <a:ext uri="{FF2B5EF4-FFF2-40B4-BE49-F238E27FC236}">
                <a16:creationId xmlns:a16="http://schemas.microsoft.com/office/drawing/2014/main" id="{7BB87912-775D-4C43-A3B4-7ABCE91C4B10}"/>
              </a:ext>
            </a:extLst>
          </p:cNvPr>
          <p:cNvSpPr/>
          <p:nvPr/>
        </p:nvSpPr>
        <p:spPr>
          <a:xfrm>
            <a:off x="3681662" y="3769317"/>
            <a:ext cx="4150895" cy="1564106"/>
          </a:xfrm>
          <a:prstGeom prst="wedgeEllipseCallout">
            <a:avLst>
              <a:gd name="adj1" fmla="val -53363"/>
              <a:gd name="adj2" fmla="val 49375"/>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he-IL" sz="1700" dirty="0">
                <a:latin typeface="Tahoma" panose="020B0604030504040204" pitchFamily="34" charset="0"/>
                <a:ea typeface="Tahoma" panose="020B0604030504040204" pitchFamily="34" charset="0"/>
                <a:cs typeface="Tahoma" panose="020B0604030504040204" pitchFamily="34" charset="0"/>
              </a:rPr>
              <a:t>לִפְעָמִים, הִגַּעְתִּי לְכָל מִינֵי </a:t>
            </a:r>
            <a:r>
              <a:rPr lang="he-IL" sz="1700" dirty="0">
                <a:solidFill>
                  <a:schemeClr val="tx1"/>
                </a:solidFill>
                <a:latin typeface="Tahoma" panose="020B0604030504040204" pitchFamily="34" charset="0"/>
                <a:ea typeface="Tahoma" panose="020B0604030504040204" pitchFamily="34" charset="0"/>
                <a:cs typeface="Tahoma" panose="020B0604030504040204" pitchFamily="34" charset="0"/>
              </a:rPr>
              <a:t>מַצָּבִים</a:t>
            </a:r>
            <a:r>
              <a:rPr lang="he-IL" sz="17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he-IL" sz="1700" dirty="0">
                <a:latin typeface="Tahoma" panose="020B0604030504040204" pitchFamily="34" charset="0"/>
                <a:ea typeface="Tahoma" panose="020B0604030504040204" pitchFamily="34" charset="0"/>
                <a:cs typeface="Tahoma" panose="020B0604030504040204" pitchFamily="34" charset="0"/>
              </a:rPr>
              <a:t>שֶׁחָסְמוּ לִי אֶת הַדֶּרֶךְ אֶל הָעֵץ... אֲבָל הֶחְלַטְתִּי לְהַמְשִׁיךְ לְנַסּוֹת   עַד שֶׁאַגִּיעַ... </a:t>
            </a:r>
          </a:p>
        </p:txBody>
      </p:sp>
      <p:pic>
        <p:nvPicPr>
          <p:cNvPr id="8" name="Picture 2" descr="Cat, Kitten, Kitty, Moggy, Animal, C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8478" y="5002433"/>
            <a:ext cx="835882" cy="128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31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3E1BA7-0085-4D5A-A142-E0983519C1B5}"/>
              </a:ext>
            </a:extLst>
          </p:cNvPr>
          <p:cNvSpPr>
            <a:spLocks noGrp="1"/>
          </p:cNvSpPr>
          <p:nvPr>
            <p:ph type="title"/>
          </p:nvPr>
        </p:nvSpPr>
        <p:spPr>
          <a:xfrm>
            <a:off x="508493" y="150652"/>
            <a:ext cx="11175013" cy="1054394"/>
          </a:xfrm>
        </p:spPr>
        <p:txBody>
          <a:bodyPr vert="horz" lIns="91440" tIns="45720" rIns="91440" bIns="45720" rtlCol="0" anchor="ctr">
            <a:noAutofit/>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רֶגַע לוֹמְדִים!</a:t>
            </a:r>
          </a:p>
        </p:txBody>
      </p:sp>
      <p:graphicFrame>
        <p:nvGraphicFramePr>
          <p:cNvPr id="4" name="Table 5">
            <a:extLst>
              <a:ext uri="{FF2B5EF4-FFF2-40B4-BE49-F238E27FC236}">
                <a16:creationId xmlns:a16="http://schemas.microsoft.com/office/drawing/2014/main" id="{472C268A-B488-4D4B-885E-143018C15397}"/>
              </a:ext>
            </a:extLst>
          </p:cNvPr>
          <p:cNvGraphicFramePr>
            <a:graphicFrameLocks noGrp="1"/>
          </p:cNvGraphicFramePr>
          <p:nvPr>
            <p:ph idx="1"/>
            <p:extLst>
              <p:ext uri="{D42A27DB-BD31-4B8C-83A1-F6EECF244321}">
                <p14:modId xmlns:p14="http://schemas.microsoft.com/office/powerpoint/2010/main" val="1555933092"/>
              </p:ext>
            </p:extLst>
          </p:nvPr>
        </p:nvGraphicFramePr>
        <p:xfrm>
          <a:off x="315245" y="1748801"/>
          <a:ext cx="11556333" cy="1605586"/>
        </p:xfrm>
        <a:graphic>
          <a:graphicData uri="http://schemas.openxmlformats.org/drawingml/2006/table">
            <a:tbl>
              <a:tblPr rtl="1" firstRow="1" bandRow="1">
                <a:tableStyleId>{5C22544A-7EE6-4342-B048-85BDC9FD1C3A}</a:tableStyleId>
              </a:tblPr>
              <a:tblGrid>
                <a:gridCol w="5051678">
                  <a:extLst>
                    <a:ext uri="{9D8B030D-6E8A-4147-A177-3AD203B41FA5}">
                      <a16:colId xmlns:a16="http://schemas.microsoft.com/office/drawing/2014/main" val="2712080944"/>
                    </a:ext>
                  </a:extLst>
                </a:gridCol>
                <a:gridCol w="2647950">
                  <a:extLst>
                    <a:ext uri="{9D8B030D-6E8A-4147-A177-3AD203B41FA5}">
                      <a16:colId xmlns:a16="http://schemas.microsoft.com/office/drawing/2014/main" val="1440935033"/>
                    </a:ext>
                  </a:extLst>
                </a:gridCol>
                <a:gridCol w="3856705">
                  <a:extLst>
                    <a:ext uri="{9D8B030D-6E8A-4147-A177-3AD203B41FA5}">
                      <a16:colId xmlns:a16="http://schemas.microsoft.com/office/drawing/2014/main" val="3751708975"/>
                    </a:ext>
                  </a:extLst>
                </a:gridCol>
              </a:tblGrid>
              <a:tr h="491478">
                <a:tc>
                  <a:txBody>
                    <a:bodyPr/>
                    <a:lstStyle/>
                    <a:p>
                      <a:pPr algn="ctr" rtl="1"/>
                      <a:r>
                        <a:rPr lang="he-IL" sz="2400" dirty="0">
                          <a:solidFill>
                            <a:srgbClr val="C00000"/>
                          </a:solidFill>
                          <a:latin typeface="Tahoma" panose="020B0604030504040204" pitchFamily="34" charset="0"/>
                          <a:ea typeface="Tahoma" panose="020B0604030504040204" pitchFamily="34" charset="0"/>
                          <a:cs typeface="Tahoma" panose="020B0604030504040204" pitchFamily="34" charset="0"/>
                        </a:rPr>
                        <a:t>אֵיךְ רוֹנָה חָזְרָה לָעֵץ</a:t>
                      </a:r>
                      <a:r>
                        <a:rPr lang="he-IL" sz="2400" b="1" kern="1200" dirty="0">
                          <a:solidFill>
                            <a:srgbClr val="C00000"/>
                          </a:solidFill>
                          <a:latin typeface="Tahoma" panose="020B0604030504040204" pitchFamily="34" charset="0"/>
                          <a:ea typeface="Tahoma" panose="020B0604030504040204" pitchFamily="34" charset="0"/>
                          <a:cs typeface="Tahoma" panose="020B0604030504040204" pitchFamily="34" charset="0"/>
                        </a:rPr>
                        <a:t>?</a:t>
                      </a:r>
                    </a:p>
                  </a:txBody>
                  <a:tcPr>
                    <a:solidFill>
                      <a:schemeClr val="bg1">
                        <a:lumMod val="85000"/>
                      </a:schemeClr>
                    </a:solidFill>
                  </a:tcPr>
                </a:tc>
                <a:tc>
                  <a:txBody>
                    <a:bodyPr/>
                    <a:lstStyle/>
                    <a:p>
                      <a:pPr algn="ctr" rtl="1"/>
                      <a:r>
                        <a:rPr lang="he-IL" sz="2400" b="1" dirty="0">
                          <a:solidFill>
                            <a:srgbClr val="C00000"/>
                          </a:solidFill>
                          <a:latin typeface="Tahoma" panose="020B0604030504040204" pitchFamily="34" charset="0"/>
                          <a:ea typeface="Tahoma" panose="020B0604030504040204" pitchFamily="34" charset="0"/>
                          <a:cs typeface="Tahoma" panose="020B0604030504040204" pitchFamily="34" charset="0"/>
                        </a:rPr>
                        <a:t>לְזֶה קוֹרְאִים</a:t>
                      </a:r>
                    </a:p>
                  </a:txBody>
                  <a:tcPr>
                    <a:solidFill>
                      <a:schemeClr val="bg1">
                        <a:lumMod val="85000"/>
                      </a:schemeClr>
                    </a:solidFill>
                  </a:tcPr>
                </a:tc>
                <a:tc>
                  <a:txBody>
                    <a:bodyPr/>
                    <a:lstStyle/>
                    <a:p>
                      <a:pPr algn="ctr" rtl="1"/>
                      <a:r>
                        <a:rPr lang="he-IL" sz="2400" b="1" dirty="0">
                          <a:solidFill>
                            <a:srgbClr val="C00000"/>
                          </a:solidFill>
                          <a:latin typeface="Tahoma" panose="020B0604030504040204" pitchFamily="34" charset="0"/>
                          <a:ea typeface="Tahoma" panose="020B0604030504040204" pitchFamily="34" charset="0"/>
                          <a:cs typeface="Tahoma" panose="020B0604030504040204" pitchFamily="34" charset="0"/>
                        </a:rPr>
                        <a:t>הַגְדָּרָה</a:t>
                      </a:r>
                    </a:p>
                  </a:txBody>
                  <a:tcPr>
                    <a:solidFill>
                      <a:schemeClr val="bg1">
                        <a:lumMod val="85000"/>
                      </a:schemeClr>
                    </a:solidFill>
                  </a:tcPr>
                </a:tc>
                <a:extLst>
                  <a:ext uri="{0D108BD9-81ED-4DB2-BD59-A6C34878D82A}">
                    <a16:rowId xmlns:a16="http://schemas.microsoft.com/office/drawing/2014/main" val="3322448783"/>
                  </a:ext>
                </a:extLst>
              </a:tr>
              <a:tr h="884662">
                <a:tc>
                  <a:txBody>
                    <a:bodyPr/>
                    <a:lstStyle/>
                    <a:p>
                      <a:pPr algn="ctr" rtl="1">
                        <a:lnSpc>
                          <a:spcPct val="150000"/>
                        </a:lnSpc>
                      </a:pPr>
                      <a:r>
                        <a:rPr lang="he-IL" sz="2400" dirty="0" err="1">
                          <a:solidFill>
                            <a:srgbClr val="002060"/>
                          </a:solidFill>
                          <a:latin typeface="Tahoma" panose="020B0604030504040204" pitchFamily="34" charset="0"/>
                          <a:ea typeface="Tahoma" panose="020B0604030504040204" pitchFamily="34" charset="0"/>
                          <a:cs typeface="Tahoma" panose="020B0604030504040204" pitchFamily="34" charset="0"/>
                        </a:rPr>
                        <a:t>נִסְּתָה</a:t>
                      </a:r>
                      <a:r>
                        <a:rPr lang="he-IL" sz="2400" dirty="0">
                          <a:solidFill>
                            <a:srgbClr val="002060"/>
                          </a:solidFill>
                          <a:latin typeface="Tahoma" panose="020B0604030504040204" pitchFamily="34" charset="0"/>
                          <a:ea typeface="Tahoma" panose="020B0604030504040204" pitchFamily="34" charset="0"/>
                          <a:cs typeface="Tahoma" panose="020B0604030504040204" pitchFamily="34" charset="0"/>
                        </a:rPr>
                        <a:t> לָלֶכֶת בִּדְרָכִים אֲחֵרוֹת</a:t>
                      </a:r>
                    </a:p>
                    <a:p>
                      <a:pPr algn="ctr" rtl="1">
                        <a:lnSpc>
                          <a:spcPct val="150000"/>
                        </a:lnSpc>
                      </a:pPr>
                      <a:endParaRPr lang="he-IL" sz="2400" strike="sngStrike" dirty="0">
                        <a:solidFill>
                          <a:srgbClr val="002060"/>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lumMod val="85000"/>
                      </a:schemeClr>
                    </a:solidFill>
                  </a:tcPr>
                </a:tc>
                <a:tc>
                  <a:txBody>
                    <a:bodyPr/>
                    <a:lstStyle/>
                    <a:p>
                      <a:pPr algn="ctr" rtl="1">
                        <a:lnSpc>
                          <a:spcPct val="150000"/>
                        </a:lnSpc>
                      </a:pPr>
                      <a:r>
                        <a:rPr lang="he-IL" sz="2800" b="1" dirty="0">
                          <a:solidFill>
                            <a:srgbClr val="FF0000"/>
                          </a:solidFill>
                          <a:latin typeface="Tahoma" panose="020B0604030504040204" pitchFamily="34" charset="0"/>
                          <a:ea typeface="Tahoma" panose="020B0604030504040204" pitchFamily="34" charset="0"/>
                          <a:cs typeface="Tahoma" panose="020B0604030504040204" pitchFamily="34" charset="0"/>
                        </a:rPr>
                        <a:t>גְּמִישׁוּת</a:t>
                      </a:r>
                    </a:p>
                  </a:txBody>
                  <a:tcPr>
                    <a:solidFill>
                      <a:schemeClr val="bg1">
                        <a:lumMod val="8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he-IL" sz="2400" dirty="0" err="1">
                          <a:solidFill>
                            <a:srgbClr val="002060"/>
                          </a:solidFill>
                          <a:latin typeface="Tahoma" panose="020B0604030504040204" pitchFamily="34" charset="0"/>
                          <a:ea typeface="Tahoma" panose="020B0604030504040204" pitchFamily="34" charset="0"/>
                          <a:cs typeface="Tahoma" panose="020B0604030504040204" pitchFamily="34" charset="0"/>
                        </a:rPr>
                        <a:t>הַיְּכֹלֶת</a:t>
                      </a:r>
                      <a:r>
                        <a:rPr lang="he-IL" sz="2400" dirty="0">
                          <a:solidFill>
                            <a:srgbClr val="002060"/>
                          </a:solidFill>
                          <a:latin typeface="Tahoma" panose="020B0604030504040204" pitchFamily="34" charset="0"/>
                          <a:ea typeface="Tahoma" panose="020B0604030504040204" pitchFamily="34" charset="0"/>
                          <a:cs typeface="Tahoma" panose="020B0604030504040204" pitchFamily="34" charset="0"/>
                        </a:rPr>
                        <a:t> לָנוּעַ בֵּין מַצָּבִים מִשְׁתַּנִּים וּלְהִשְׁתַּנּוֹת לְאוֹרָם</a:t>
                      </a:r>
                    </a:p>
                  </a:txBody>
                  <a:tcPr>
                    <a:solidFill>
                      <a:schemeClr val="bg1">
                        <a:lumMod val="85000"/>
                      </a:schemeClr>
                    </a:solidFill>
                  </a:tcPr>
                </a:tc>
                <a:extLst>
                  <a:ext uri="{0D108BD9-81ED-4DB2-BD59-A6C34878D82A}">
                    <a16:rowId xmlns:a16="http://schemas.microsoft.com/office/drawing/2014/main" val="227705039"/>
                  </a:ext>
                </a:extLst>
              </a:tr>
            </a:tbl>
          </a:graphicData>
        </a:graphic>
      </p:graphicFrame>
      <p:pic>
        <p:nvPicPr>
          <p:cNvPr id="6" name="תמונה 5" descr="Anchor, Harbor, Ship, Keeper, Tie, Black">
            <a:extLst>
              <a:ext uri="{FF2B5EF4-FFF2-40B4-BE49-F238E27FC236}">
                <a16:creationId xmlns:a16="http://schemas.microsoft.com/office/drawing/2014/main" id="{CA35F639-B8D9-4CF7-8A59-35BD64F9BE0F}"/>
              </a:ext>
            </a:extLst>
          </p:cNvPr>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43763" y="2807606"/>
            <a:ext cx="589546" cy="541262"/>
          </a:xfrm>
          <a:prstGeom prst="rect">
            <a:avLst/>
          </a:prstGeom>
          <a:noFill/>
          <a:ln>
            <a:noFill/>
          </a:ln>
        </p:spPr>
      </p:pic>
      <p:sp>
        <p:nvSpPr>
          <p:cNvPr id="5" name="Speech Bubble: Oval 4">
            <a:extLst>
              <a:ext uri="{FF2B5EF4-FFF2-40B4-BE49-F238E27FC236}">
                <a16:creationId xmlns:a16="http://schemas.microsoft.com/office/drawing/2014/main" id="{92FBE413-1069-4AB5-AAF9-637712B17AFF}"/>
              </a:ext>
            </a:extLst>
          </p:cNvPr>
          <p:cNvSpPr/>
          <p:nvPr/>
        </p:nvSpPr>
        <p:spPr>
          <a:xfrm>
            <a:off x="3757862" y="3809999"/>
            <a:ext cx="4150895" cy="1564106"/>
          </a:xfrm>
          <a:prstGeom prst="wedgeEllipseCallout">
            <a:avLst>
              <a:gd name="adj1" fmla="val -53363"/>
              <a:gd name="adj2" fmla="val 49375"/>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he-IL" sz="2400" dirty="0">
                <a:latin typeface="Gisha" panose="020B0502040204020203" pitchFamily="34" charset="-79"/>
                <a:cs typeface="Gisha" panose="020B0502040204020203" pitchFamily="34" charset="-79"/>
              </a:rPr>
              <a:t>בְּכָל פַּעַם שֶׁהִגַּעְתִּי </a:t>
            </a:r>
            <a:r>
              <a:rPr lang="he-IL" sz="2400" dirty="0">
                <a:solidFill>
                  <a:schemeClr val="tx1"/>
                </a:solidFill>
                <a:latin typeface="Gisha" panose="020B0502040204020203" pitchFamily="34" charset="-79"/>
                <a:cs typeface="Gisha" panose="020B0502040204020203" pitchFamily="34" charset="-79"/>
              </a:rPr>
              <a:t>לדרך ללא מוצא, </a:t>
            </a:r>
            <a:r>
              <a:rPr lang="he-IL" sz="2400" dirty="0" err="1">
                <a:latin typeface="Gisha" panose="020B0502040204020203" pitchFamily="34" charset="-79"/>
                <a:cs typeface="Gisha" panose="020B0502040204020203" pitchFamily="34" charset="-79"/>
              </a:rPr>
              <a:t>נִסִּיתִי</a:t>
            </a:r>
            <a:r>
              <a:rPr lang="he-IL" sz="2400" dirty="0">
                <a:latin typeface="Gisha" panose="020B0502040204020203" pitchFamily="34" charset="-79"/>
                <a:cs typeface="Gisha" panose="020B0502040204020203" pitchFamily="34" charset="-79"/>
              </a:rPr>
              <a:t> לָלֶכֶת בְּדֶרֶךְ אַחֶרֶת...</a:t>
            </a:r>
          </a:p>
        </p:txBody>
      </p:sp>
      <p:pic>
        <p:nvPicPr>
          <p:cNvPr id="7" name="Picture 2" descr="Cat, Kitten, Kitty, Moggy, Animal, C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778" y="4829925"/>
            <a:ext cx="835882" cy="128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446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3E1BA7-0085-4D5A-A142-E0983519C1B5}"/>
              </a:ext>
            </a:extLst>
          </p:cNvPr>
          <p:cNvSpPr>
            <a:spLocks noGrp="1"/>
          </p:cNvSpPr>
          <p:nvPr>
            <p:ph type="title"/>
          </p:nvPr>
        </p:nvSpPr>
        <p:spPr>
          <a:xfrm>
            <a:off x="508493" y="150652"/>
            <a:ext cx="11175013" cy="1054394"/>
          </a:xfrm>
        </p:spPr>
        <p:txBody>
          <a:bodyPr vert="horz" lIns="91440" tIns="45720" rIns="91440" bIns="45720" rtlCol="0" anchor="ctr">
            <a:noAutofit/>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רֶגַע לוֹמְדִים!</a:t>
            </a:r>
          </a:p>
        </p:txBody>
      </p:sp>
      <p:graphicFrame>
        <p:nvGraphicFramePr>
          <p:cNvPr id="4" name="Table 5">
            <a:extLst>
              <a:ext uri="{FF2B5EF4-FFF2-40B4-BE49-F238E27FC236}">
                <a16:creationId xmlns:a16="http://schemas.microsoft.com/office/drawing/2014/main" id="{472C268A-B488-4D4B-885E-143018C15397}"/>
              </a:ext>
            </a:extLst>
          </p:cNvPr>
          <p:cNvGraphicFramePr>
            <a:graphicFrameLocks noGrp="1"/>
          </p:cNvGraphicFramePr>
          <p:nvPr>
            <p:ph idx="1"/>
            <p:extLst>
              <p:ext uri="{D42A27DB-BD31-4B8C-83A1-F6EECF244321}">
                <p14:modId xmlns:p14="http://schemas.microsoft.com/office/powerpoint/2010/main" val="1143270438"/>
              </p:ext>
            </p:extLst>
          </p:nvPr>
        </p:nvGraphicFramePr>
        <p:xfrm>
          <a:off x="362529" y="1864291"/>
          <a:ext cx="11466939" cy="2045958"/>
        </p:xfrm>
        <a:graphic>
          <a:graphicData uri="http://schemas.openxmlformats.org/drawingml/2006/table">
            <a:tbl>
              <a:tblPr rtl="1" firstRow="1" bandRow="1">
                <a:tableStyleId>{5C22544A-7EE6-4342-B048-85BDC9FD1C3A}</a:tableStyleId>
              </a:tblPr>
              <a:tblGrid>
                <a:gridCol w="5655748">
                  <a:extLst>
                    <a:ext uri="{9D8B030D-6E8A-4147-A177-3AD203B41FA5}">
                      <a16:colId xmlns:a16="http://schemas.microsoft.com/office/drawing/2014/main" val="2712080944"/>
                    </a:ext>
                  </a:extLst>
                </a:gridCol>
                <a:gridCol w="2283822">
                  <a:extLst>
                    <a:ext uri="{9D8B030D-6E8A-4147-A177-3AD203B41FA5}">
                      <a16:colId xmlns:a16="http://schemas.microsoft.com/office/drawing/2014/main" val="1440935033"/>
                    </a:ext>
                  </a:extLst>
                </a:gridCol>
                <a:gridCol w="3527369">
                  <a:extLst>
                    <a:ext uri="{9D8B030D-6E8A-4147-A177-3AD203B41FA5}">
                      <a16:colId xmlns:a16="http://schemas.microsoft.com/office/drawing/2014/main" val="3751708975"/>
                    </a:ext>
                  </a:extLst>
                </a:gridCol>
              </a:tblGrid>
              <a:tr h="491478">
                <a:tc>
                  <a:txBody>
                    <a:bodyPr/>
                    <a:lstStyle/>
                    <a:p>
                      <a:pPr algn="ctr" rtl="1"/>
                      <a:r>
                        <a:rPr lang="he-IL" sz="2400" dirty="0">
                          <a:solidFill>
                            <a:srgbClr val="C00000"/>
                          </a:solidFill>
                          <a:latin typeface="Gisha" panose="020B0502040204020203" pitchFamily="34" charset="-79"/>
                          <a:cs typeface="Gisha" panose="020B0502040204020203" pitchFamily="34" charset="-79"/>
                        </a:rPr>
                        <a:t>אֵיךְ רוֹנָה חָזְרָה לָעֵץ?</a:t>
                      </a:r>
                    </a:p>
                  </a:txBody>
                  <a:tcPr>
                    <a:solidFill>
                      <a:schemeClr val="bg1">
                        <a:lumMod val="85000"/>
                      </a:schemeClr>
                    </a:solidFill>
                  </a:tcPr>
                </a:tc>
                <a:tc>
                  <a:txBody>
                    <a:bodyPr/>
                    <a:lstStyle/>
                    <a:p>
                      <a:pPr algn="ctr" rtl="1"/>
                      <a:r>
                        <a:rPr lang="he-IL" sz="2400" b="1" dirty="0">
                          <a:solidFill>
                            <a:srgbClr val="C00000"/>
                          </a:solidFill>
                          <a:latin typeface="Gisha" panose="020B0502040204020203" pitchFamily="34" charset="-79"/>
                          <a:cs typeface="Gisha" panose="020B0502040204020203" pitchFamily="34" charset="-79"/>
                        </a:rPr>
                        <a:t>לְזֶה קוֹרְאִים</a:t>
                      </a:r>
                    </a:p>
                  </a:txBody>
                  <a:tcPr>
                    <a:solidFill>
                      <a:schemeClr val="bg1">
                        <a:lumMod val="85000"/>
                      </a:schemeClr>
                    </a:solidFill>
                  </a:tcPr>
                </a:tc>
                <a:tc>
                  <a:txBody>
                    <a:bodyPr/>
                    <a:lstStyle/>
                    <a:p>
                      <a:pPr algn="ctr" rtl="1"/>
                      <a:r>
                        <a:rPr lang="he-IL" sz="2400" b="1" dirty="0">
                          <a:solidFill>
                            <a:srgbClr val="C00000"/>
                          </a:solidFill>
                          <a:latin typeface="Gisha" panose="020B0502040204020203" pitchFamily="34" charset="-79"/>
                          <a:cs typeface="Gisha" panose="020B0502040204020203" pitchFamily="34" charset="-79"/>
                        </a:rPr>
                        <a:t>הַגְדָּרָה</a:t>
                      </a:r>
                    </a:p>
                  </a:txBody>
                  <a:tcPr>
                    <a:solidFill>
                      <a:schemeClr val="bg1">
                        <a:lumMod val="85000"/>
                      </a:schemeClr>
                    </a:solidFill>
                  </a:tcPr>
                </a:tc>
                <a:extLst>
                  <a:ext uri="{0D108BD9-81ED-4DB2-BD59-A6C34878D82A}">
                    <a16:rowId xmlns:a16="http://schemas.microsoft.com/office/drawing/2014/main" val="3322448783"/>
                  </a:ext>
                </a:extLst>
              </a:tr>
              <a:tr h="1277845">
                <a:tc>
                  <a:txBody>
                    <a:bodyPr/>
                    <a:lstStyle/>
                    <a:p>
                      <a:pPr algn="ctr" rtl="1"/>
                      <a:endParaRPr lang="he-IL"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rtl="1"/>
                      <a:r>
                        <a:rPr lang="he-IL" sz="2400" dirty="0">
                          <a:solidFill>
                            <a:srgbClr val="002060"/>
                          </a:solidFill>
                          <a:latin typeface="Tahoma" panose="020B0604030504040204" pitchFamily="34" charset="0"/>
                          <a:ea typeface="Tahoma" panose="020B0604030504040204" pitchFamily="34" charset="0"/>
                          <a:cs typeface="Tahoma" panose="020B0604030504040204" pitchFamily="34" charset="0"/>
                        </a:rPr>
                        <a:t>הֶאֱמִינָה שֶׁבַּסּוֹף תַּצְלִיחַ לַחֲזֹר לָעֵץ</a:t>
                      </a:r>
                    </a:p>
                  </a:txBody>
                  <a:tcPr>
                    <a:solidFill>
                      <a:schemeClr val="bg1">
                        <a:lumMod val="85000"/>
                      </a:schemeClr>
                    </a:solidFill>
                  </a:tcPr>
                </a:tc>
                <a:tc>
                  <a:txBody>
                    <a:bodyPr/>
                    <a:lstStyle/>
                    <a:p>
                      <a:pPr algn="ctr" rtl="1"/>
                      <a:endParaRPr lang="he-IL"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lumMod val="8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2400" b="0" i="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he-IL" sz="24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אֱמוּנָה שֶׁיִּקְּרֶה דָּבָר</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24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שֶׁרוֹצִים בּוֹ</a:t>
                      </a:r>
                    </a:p>
                    <a:p>
                      <a:pPr marL="0" marR="0" lvl="0" indent="0" algn="ctr" defTabSz="914400" rtl="1" eaLnBrk="1" fontAlgn="auto" latinLnBrk="0" hangingPunct="1">
                        <a:lnSpc>
                          <a:spcPct val="100000"/>
                        </a:lnSpc>
                        <a:spcBef>
                          <a:spcPts val="0"/>
                        </a:spcBef>
                        <a:spcAft>
                          <a:spcPts val="0"/>
                        </a:spcAft>
                        <a:buClrTx/>
                        <a:buSzTx/>
                        <a:buFontTx/>
                        <a:buNone/>
                        <a:tabLst/>
                        <a:defRPr/>
                      </a:pPr>
                      <a:endParaRPr lang="he-IL" sz="2400" b="1"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lumMod val="85000"/>
                      </a:schemeClr>
                    </a:solidFill>
                  </a:tcPr>
                </a:tc>
                <a:extLst>
                  <a:ext uri="{0D108BD9-81ED-4DB2-BD59-A6C34878D82A}">
                    <a16:rowId xmlns:a16="http://schemas.microsoft.com/office/drawing/2014/main" val="3597305840"/>
                  </a:ext>
                </a:extLst>
              </a:tr>
            </a:tbl>
          </a:graphicData>
        </a:graphic>
      </p:graphicFrame>
      <p:pic>
        <p:nvPicPr>
          <p:cNvPr id="6" name="תמונה 5" descr="Anchor, Harbor, Ship, Keeper, Tie, Black">
            <a:extLst>
              <a:ext uri="{FF2B5EF4-FFF2-40B4-BE49-F238E27FC236}">
                <a16:creationId xmlns:a16="http://schemas.microsoft.com/office/drawing/2014/main" id="{CA35F639-B8D9-4CF7-8A59-35BD64F9BE0F}"/>
              </a:ext>
            </a:extLst>
          </p:cNvPr>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79565" y="3249560"/>
            <a:ext cx="589546" cy="541262"/>
          </a:xfrm>
          <a:prstGeom prst="rect">
            <a:avLst/>
          </a:prstGeom>
          <a:noFill/>
          <a:ln>
            <a:noFill/>
          </a:ln>
        </p:spPr>
      </p:pic>
      <p:sp>
        <p:nvSpPr>
          <p:cNvPr id="5" name="Speech Bubble: Oval 4">
            <a:extLst>
              <a:ext uri="{FF2B5EF4-FFF2-40B4-BE49-F238E27FC236}">
                <a16:creationId xmlns:a16="http://schemas.microsoft.com/office/drawing/2014/main" id="{B212049B-F73B-4DD6-A036-0C5C2888AE33}"/>
              </a:ext>
            </a:extLst>
          </p:cNvPr>
          <p:cNvSpPr/>
          <p:nvPr/>
        </p:nvSpPr>
        <p:spPr>
          <a:xfrm>
            <a:off x="3910262" y="4045264"/>
            <a:ext cx="4150895" cy="1564106"/>
          </a:xfrm>
          <a:prstGeom prst="wedgeEllipseCallout">
            <a:avLst>
              <a:gd name="adj1" fmla="val -53363"/>
              <a:gd name="adj2" fmla="val 49375"/>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he-IL" sz="2000" dirty="0">
                <a:latin typeface="Tahoma" panose="020B0604030504040204" pitchFamily="34" charset="0"/>
                <a:ea typeface="Tahoma" panose="020B0604030504040204" pitchFamily="34" charset="0"/>
                <a:cs typeface="Tahoma" panose="020B0604030504040204" pitchFamily="34" charset="0"/>
              </a:rPr>
              <a:t>יָדַעְתִּי שֶׁבַּסּוֹף אַצְלִיחַ לְהַגִּיעַ לָעֵץ, אֲנִי אוֹהֶבֶת אֶת הָעֵץ שֶׁלִּי...</a:t>
            </a:r>
          </a:p>
        </p:txBody>
      </p:sp>
      <p:pic>
        <p:nvPicPr>
          <p:cNvPr id="10" name="תמונה 9">
            <a:extLst>
              <a:ext uri="{FF2B5EF4-FFF2-40B4-BE49-F238E27FC236}">
                <a16:creationId xmlns:a16="http://schemas.microsoft.com/office/drawing/2014/main" id="{81E9A079-68A4-4C64-9A59-5CF928A4B131}"/>
              </a:ext>
            </a:extLst>
          </p:cNvPr>
          <p:cNvPicPr>
            <a:picLocks noChangeAspect="1"/>
          </p:cNvPicPr>
          <p:nvPr/>
        </p:nvPicPr>
        <p:blipFill>
          <a:blip r:embed="rId4"/>
          <a:stretch>
            <a:fillRect/>
          </a:stretch>
        </p:blipFill>
        <p:spPr>
          <a:xfrm>
            <a:off x="4339753" y="2579841"/>
            <a:ext cx="1335819" cy="749873"/>
          </a:xfrm>
          <a:prstGeom prst="rect">
            <a:avLst/>
          </a:prstGeom>
        </p:spPr>
      </p:pic>
      <p:pic>
        <p:nvPicPr>
          <p:cNvPr id="8" name="Picture 2" descr="Cat, Kitten, Kitty, Moggy, Animal, Ca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2328" y="5087100"/>
            <a:ext cx="835882" cy="128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242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3E1BA7-0085-4D5A-A142-E0983519C1B5}"/>
              </a:ext>
            </a:extLst>
          </p:cNvPr>
          <p:cNvSpPr>
            <a:spLocks noGrp="1"/>
          </p:cNvSpPr>
          <p:nvPr>
            <p:ph type="title"/>
          </p:nvPr>
        </p:nvSpPr>
        <p:spPr>
          <a:xfrm>
            <a:off x="508493" y="150652"/>
            <a:ext cx="11175013" cy="1054394"/>
          </a:xfrm>
        </p:spPr>
        <p:txBody>
          <a:bodyPr vert="horz" lIns="91440" tIns="45720" rIns="91440" bIns="45720" rtlCol="0" anchor="ctr">
            <a:noAutofit/>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רֶגַע לוֹמְדִים!</a:t>
            </a:r>
          </a:p>
        </p:txBody>
      </p:sp>
      <p:graphicFrame>
        <p:nvGraphicFramePr>
          <p:cNvPr id="4" name="Table 5">
            <a:extLst>
              <a:ext uri="{FF2B5EF4-FFF2-40B4-BE49-F238E27FC236}">
                <a16:creationId xmlns:a16="http://schemas.microsoft.com/office/drawing/2014/main" id="{472C268A-B488-4D4B-885E-143018C15397}"/>
              </a:ext>
            </a:extLst>
          </p:cNvPr>
          <p:cNvGraphicFramePr>
            <a:graphicFrameLocks noGrp="1"/>
          </p:cNvGraphicFramePr>
          <p:nvPr>
            <p:ph idx="1"/>
            <p:extLst>
              <p:ext uri="{D42A27DB-BD31-4B8C-83A1-F6EECF244321}">
                <p14:modId xmlns:p14="http://schemas.microsoft.com/office/powerpoint/2010/main" val="897547382"/>
              </p:ext>
            </p:extLst>
          </p:nvPr>
        </p:nvGraphicFramePr>
        <p:xfrm>
          <a:off x="279732" y="1846454"/>
          <a:ext cx="11632533" cy="2154226"/>
        </p:xfrm>
        <a:graphic>
          <a:graphicData uri="http://schemas.openxmlformats.org/drawingml/2006/table">
            <a:tbl>
              <a:tblPr rtl="1" firstRow="1" bandRow="1">
                <a:tableStyleId>{5C22544A-7EE6-4342-B048-85BDC9FD1C3A}</a:tableStyleId>
              </a:tblPr>
              <a:tblGrid>
                <a:gridCol w="5282865">
                  <a:extLst>
                    <a:ext uri="{9D8B030D-6E8A-4147-A177-3AD203B41FA5}">
                      <a16:colId xmlns:a16="http://schemas.microsoft.com/office/drawing/2014/main" val="2712080944"/>
                    </a:ext>
                  </a:extLst>
                </a:gridCol>
                <a:gridCol w="2447925">
                  <a:extLst>
                    <a:ext uri="{9D8B030D-6E8A-4147-A177-3AD203B41FA5}">
                      <a16:colId xmlns:a16="http://schemas.microsoft.com/office/drawing/2014/main" val="1440935033"/>
                    </a:ext>
                  </a:extLst>
                </a:gridCol>
                <a:gridCol w="3901743">
                  <a:extLst>
                    <a:ext uri="{9D8B030D-6E8A-4147-A177-3AD203B41FA5}">
                      <a16:colId xmlns:a16="http://schemas.microsoft.com/office/drawing/2014/main" val="3751708975"/>
                    </a:ext>
                  </a:extLst>
                </a:gridCol>
              </a:tblGrid>
              <a:tr h="491478">
                <a:tc>
                  <a:txBody>
                    <a:bodyPr/>
                    <a:lstStyle/>
                    <a:p>
                      <a:pPr algn="ctr" rtl="1"/>
                      <a:r>
                        <a:rPr lang="he-IL" sz="2400" b="1" dirty="0">
                          <a:solidFill>
                            <a:srgbClr val="C00000"/>
                          </a:solidFill>
                          <a:latin typeface="Tahoma" panose="020B0604030504040204" pitchFamily="34" charset="0"/>
                          <a:ea typeface="Tahoma" panose="020B0604030504040204" pitchFamily="34" charset="0"/>
                          <a:cs typeface="Tahoma" panose="020B0604030504040204" pitchFamily="34" charset="0"/>
                        </a:rPr>
                        <a:t>אֵיךְ פּוֹתְרִים מָבוֹךְ?</a:t>
                      </a:r>
                    </a:p>
                  </a:txBody>
                  <a:tcPr>
                    <a:solidFill>
                      <a:schemeClr val="bg1">
                        <a:lumMod val="85000"/>
                      </a:schemeClr>
                    </a:solidFill>
                  </a:tcPr>
                </a:tc>
                <a:tc>
                  <a:txBody>
                    <a:bodyPr/>
                    <a:lstStyle/>
                    <a:p>
                      <a:pPr algn="ctr" rtl="1"/>
                      <a:r>
                        <a:rPr lang="he-IL" sz="2400" b="1" dirty="0">
                          <a:solidFill>
                            <a:srgbClr val="C00000"/>
                          </a:solidFill>
                          <a:latin typeface="Tahoma" panose="020B0604030504040204" pitchFamily="34" charset="0"/>
                          <a:ea typeface="Tahoma" panose="020B0604030504040204" pitchFamily="34" charset="0"/>
                          <a:cs typeface="Tahoma" panose="020B0604030504040204" pitchFamily="34" charset="0"/>
                        </a:rPr>
                        <a:t>לְזֶה קוֹרְאִים</a:t>
                      </a:r>
                    </a:p>
                  </a:txBody>
                  <a:tcPr>
                    <a:solidFill>
                      <a:schemeClr val="bg1">
                        <a:lumMod val="85000"/>
                      </a:schemeClr>
                    </a:solidFill>
                  </a:tcPr>
                </a:tc>
                <a:tc>
                  <a:txBody>
                    <a:bodyPr/>
                    <a:lstStyle/>
                    <a:p>
                      <a:pPr algn="ctr" rtl="1"/>
                      <a:r>
                        <a:rPr lang="he-IL" sz="2400" b="1" dirty="0">
                          <a:solidFill>
                            <a:srgbClr val="C00000"/>
                          </a:solidFill>
                          <a:latin typeface="Tahoma" panose="020B0604030504040204" pitchFamily="34" charset="0"/>
                          <a:ea typeface="Tahoma" panose="020B0604030504040204" pitchFamily="34" charset="0"/>
                          <a:cs typeface="Tahoma" panose="020B0604030504040204" pitchFamily="34" charset="0"/>
                        </a:rPr>
                        <a:t>הַגְדָּרָה</a:t>
                      </a:r>
                    </a:p>
                  </a:txBody>
                  <a:tcPr>
                    <a:solidFill>
                      <a:schemeClr val="bg1">
                        <a:lumMod val="85000"/>
                      </a:schemeClr>
                    </a:solidFill>
                  </a:tcPr>
                </a:tc>
                <a:extLst>
                  <a:ext uri="{0D108BD9-81ED-4DB2-BD59-A6C34878D82A}">
                    <a16:rowId xmlns:a16="http://schemas.microsoft.com/office/drawing/2014/main" val="3322448783"/>
                  </a:ext>
                </a:extLst>
              </a:tr>
              <a:tr h="1277845">
                <a:tc>
                  <a:txBody>
                    <a:bodyPr/>
                    <a:lstStyle/>
                    <a:p>
                      <a:pPr algn="ctr" rtl="1">
                        <a:lnSpc>
                          <a:spcPct val="150000"/>
                        </a:lnSpc>
                      </a:pPr>
                      <a:r>
                        <a:rPr lang="he-IL" sz="2400" dirty="0">
                          <a:solidFill>
                            <a:srgbClr val="002060"/>
                          </a:solidFill>
                          <a:latin typeface="Tahoma" panose="020B0604030504040204" pitchFamily="34" charset="0"/>
                          <a:ea typeface="Tahoma" panose="020B0604030504040204" pitchFamily="34" charset="0"/>
                          <a:cs typeface="Tahoma" panose="020B0604030504040204" pitchFamily="34" charset="0"/>
                        </a:rPr>
                        <a:t>עוֹשִׂים הַכֹּל כְּדֵי לְהַצְלִיחַ         בַּמְּשִׂימָה שֶׁקִּבַּלְנוּ;</a:t>
                      </a:r>
                    </a:p>
                  </a:txBody>
                  <a:tcPr>
                    <a:solidFill>
                      <a:schemeClr val="bg1">
                        <a:lumMod val="85000"/>
                      </a:schemeClr>
                    </a:solidFill>
                  </a:tcPr>
                </a:tc>
                <a:tc>
                  <a:txBody>
                    <a:bodyPr/>
                    <a:lstStyle/>
                    <a:p>
                      <a:pPr algn="ctr" rtl="1"/>
                      <a:endParaRPr lang="he-IL"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lumMod val="8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he-IL" sz="2400" b="0" i="0" dirty="0">
                          <a:latin typeface="Tahoma" panose="020B0604030504040204" pitchFamily="34" charset="0"/>
                          <a:ea typeface="Tahoma" panose="020B0604030504040204" pitchFamily="34" charset="0"/>
                          <a:cs typeface="Tahoma" panose="020B0604030504040204" pitchFamily="34" charset="0"/>
                        </a:rPr>
                        <a:t>הַכָּרַת </a:t>
                      </a:r>
                      <a:r>
                        <a:rPr lang="he-IL" sz="2400" b="0" i="0" dirty="0" err="1">
                          <a:latin typeface="Tahoma" panose="020B0604030504040204" pitchFamily="34" charset="0"/>
                          <a:ea typeface="Tahoma" panose="020B0604030504040204" pitchFamily="34" charset="0"/>
                          <a:cs typeface="Tahoma" panose="020B0604030504040204" pitchFamily="34" charset="0"/>
                        </a:rPr>
                        <a:t>הִתְחַיְּבוּת</a:t>
                      </a:r>
                      <a:r>
                        <a:rPr lang="he-IL" sz="2400" b="0" i="0" dirty="0">
                          <a:latin typeface="Tahoma" panose="020B0604030504040204" pitchFamily="34" charset="0"/>
                          <a:ea typeface="Tahoma" panose="020B0604030504040204" pitchFamily="34" charset="0"/>
                          <a:cs typeface="Tahoma" panose="020B0604030504040204" pitchFamily="34" charset="0"/>
                        </a:rPr>
                        <a:t> שֶׁאָדָם </a:t>
                      </a:r>
                      <a:r>
                        <a:rPr lang="he-IL" sz="2400" b="0" i="0" dirty="0" err="1">
                          <a:latin typeface="Tahoma" panose="020B0604030504040204" pitchFamily="34" charset="0"/>
                          <a:ea typeface="Tahoma" panose="020B0604030504040204" pitchFamily="34" charset="0"/>
                          <a:cs typeface="Tahoma" panose="020B0604030504040204" pitchFamily="34" charset="0"/>
                        </a:rPr>
                        <a:t>מְחֻיָּב</a:t>
                      </a:r>
                      <a:r>
                        <a:rPr lang="he-IL" sz="2400" b="0" i="0" dirty="0">
                          <a:latin typeface="Tahoma" panose="020B0604030504040204" pitchFamily="34" charset="0"/>
                          <a:ea typeface="Tahoma" panose="020B0604030504040204" pitchFamily="34" charset="0"/>
                          <a:cs typeface="Tahoma" panose="020B0604030504040204" pitchFamily="34" charset="0"/>
                        </a:rPr>
                        <a:t> עַל פְּעֻלָּה</a:t>
                      </a:r>
                    </a:p>
                    <a:p>
                      <a:pPr marL="0" marR="0" lvl="0" indent="0" algn="ctr" defTabSz="914400" rtl="1" eaLnBrk="1" fontAlgn="auto" latinLnBrk="0" hangingPunct="1">
                        <a:lnSpc>
                          <a:spcPct val="150000"/>
                        </a:lnSpc>
                        <a:spcBef>
                          <a:spcPts val="0"/>
                        </a:spcBef>
                        <a:spcAft>
                          <a:spcPts val="0"/>
                        </a:spcAft>
                        <a:buClrTx/>
                        <a:buSzTx/>
                        <a:buFontTx/>
                        <a:buNone/>
                        <a:tabLst/>
                        <a:defRPr/>
                      </a:pPr>
                      <a:r>
                        <a:rPr lang="he-IL" sz="2400" b="0" i="0" dirty="0">
                          <a:latin typeface="Tahoma" panose="020B0604030504040204" pitchFamily="34" charset="0"/>
                          <a:ea typeface="Tahoma" panose="020B0604030504040204" pitchFamily="34" charset="0"/>
                          <a:cs typeface="Tahoma" panose="020B0604030504040204" pitchFamily="34" charset="0"/>
                        </a:rPr>
                        <a:t>שֶׁהוּא מֻפְקָד עָלֶיהָ</a:t>
                      </a:r>
                      <a:endParaRPr lang="he-IL" sz="2400" b="0" dirty="0">
                        <a:latin typeface="Tahoma" panose="020B0604030504040204" pitchFamily="34" charset="0"/>
                        <a:ea typeface="Tahoma" panose="020B0604030504040204" pitchFamily="34" charset="0"/>
                        <a:cs typeface="Tahoma" panose="020B0604030504040204" pitchFamily="34" charset="0"/>
                      </a:endParaRPr>
                    </a:p>
                  </a:txBody>
                  <a:tcPr>
                    <a:solidFill>
                      <a:schemeClr val="bg1">
                        <a:lumMod val="85000"/>
                      </a:schemeClr>
                    </a:solidFill>
                  </a:tcPr>
                </a:tc>
                <a:extLst>
                  <a:ext uri="{0D108BD9-81ED-4DB2-BD59-A6C34878D82A}">
                    <a16:rowId xmlns:a16="http://schemas.microsoft.com/office/drawing/2014/main" val="811983528"/>
                  </a:ext>
                </a:extLst>
              </a:tr>
            </a:tbl>
          </a:graphicData>
        </a:graphic>
      </p:graphicFrame>
      <p:pic>
        <p:nvPicPr>
          <p:cNvPr id="6" name="תמונה 5" descr="Anchor, Harbor, Ship, Keeper, Tie, Black">
            <a:extLst>
              <a:ext uri="{FF2B5EF4-FFF2-40B4-BE49-F238E27FC236}">
                <a16:creationId xmlns:a16="http://schemas.microsoft.com/office/drawing/2014/main" id="{CA35F639-B8D9-4CF7-8A59-35BD64F9BE0F}"/>
              </a:ext>
            </a:extLst>
          </p:cNvPr>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13422" y="3116649"/>
            <a:ext cx="589546" cy="541262"/>
          </a:xfrm>
          <a:prstGeom prst="rect">
            <a:avLst/>
          </a:prstGeom>
          <a:noFill/>
          <a:ln>
            <a:noFill/>
          </a:ln>
        </p:spPr>
      </p:pic>
      <p:sp>
        <p:nvSpPr>
          <p:cNvPr id="5" name="Speech Bubble: Oval 4">
            <a:extLst>
              <a:ext uri="{FF2B5EF4-FFF2-40B4-BE49-F238E27FC236}">
                <a16:creationId xmlns:a16="http://schemas.microsoft.com/office/drawing/2014/main" id="{526CDDD1-B536-4F7E-B48D-A3AAF1191671}"/>
              </a:ext>
            </a:extLst>
          </p:cNvPr>
          <p:cNvSpPr/>
          <p:nvPr/>
        </p:nvSpPr>
        <p:spPr>
          <a:xfrm>
            <a:off x="3545807" y="4089620"/>
            <a:ext cx="4752473" cy="2015104"/>
          </a:xfrm>
          <a:prstGeom prst="wedgeEllipseCallout">
            <a:avLst>
              <a:gd name="adj1" fmla="val -53930"/>
              <a:gd name="adj2" fmla="val 45851"/>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he-IL" sz="2000" dirty="0">
                <a:latin typeface="Tahoma" panose="020B0604030504040204" pitchFamily="34" charset="0"/>
                <a:ea typeface="Tahoma" panose="020B0604030504040204" pitchFamily="34" charset="0"/>
                <a:cs typeface="Tahoma" panose="020B0604030504040204" pitchFamily="34" charset="0"/>
              </a:rPr>
              <a:t>לְאֹרֶךְ כָּל הַדֶּרֶךְ,</a:t>
            </a:r>
          </a:p>
          <a:p>
            <a:pPr algn="ctr"/>
            <a:r>
              <a:rPr lang="he-IL" sz="2000" dirty="0">
                <a:latin typeface="Tahoma" panose="020B0604030504040204" pitchFamily="34" charset="0"/>
                <a:ea typeface="Tahoma" panose="020B0604030504040204" pitchFamily="34" charset="0"/>
                <a:cs typeface="Tahoma" panose="020B0604030504040204" pitchFamily="34" charset="0"/>
              </a:rPr>
              <a:t>אָמַרְתִּי לְעַצְמִי שֶׁאֲנִי חַיֶּבֶת לְהַגִּיעַ בַּחֲזָרָה לָעֵץ,</a:t>
            </a:r>
          </a:p>
          <a:p>
            <a:pPr algn="ctr"/>
            <a:r>
              <a:rPr lang="he-IL" sz="2000" dirty="0">
                <a:latin typeface="Tahoma" panose="020B0604030504040204" pitchFamily="34" charset="0"/>
                <a:ea typeface="Tahoma" panose="020B0604030504040204" pitchFamily="34" charset="0"/>
                <a:cs typeface="Tahoma" panose="020B0604030504040204" pitchFamily="34" charset="0"/>
              </a:rPr>
              <a:t>כָּל הָאֹכֶל שֶׁאָסַפְתִּי</a:t>
            </a:r>
          </a:p>
          <a:p>
            <a:pPr algn="ctr"/>
            <a:r>
              <a:rPr lang="he-IL" sz="2000" dirty="0">
                <a:latin typeface="Tahoma" panose="020B0604030504040204" pitchFamily="34" charset="0"/>
                <a:ea typeface="Tahoma" panose="020B0604030504040204" pitchFamily="34" charset="0"/>
                <a:cs typeface="Tahoma" panose="020B0604030504040204" pitchFamily="34" charset="0"/>
              </a:rPr>
              <a:t>נִמְצָא שָׁם...</a:t>
            </a:r>
          </a:p>
        </p:txBody>
      </p:sp>
      <p:pic>
        <p:nvPicPr>
          <p:cNvPr id="7" name="Picture 2" descr="Cat, Kitten, Kitty, Moggy, Animal, C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4653" y="5286380"/>
            <a:ext cx="835882" cy="12859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17620" y="2454932"/>
            <a:ext cx="1581150" cy="800219"/>
          </a:xfrm>
          <a:prstGeom prst="rect">
            <a:avLst/>
          </a:prstGeom>
          <a:noFill/>
        </p:spPr>
        <p:txBody>
          <a:bodyPr wrap="square" rtlCol="1">
            <a:spAutoFit/>
          </a:bodyPr>
          <a:lstStyle/>
          <a:p>
            <a:r>
              <a:rPr lang="he-IL" sz="2800" b="1" dirty="0">
                <a:solidFill>
                  <a:srgbClr val="FF0000"/>
                </a:solidFill>
                <a:latin typeface="Tahoma" panose="020B0604030504040204" pitchFamily="34" charset="0"/>
                <a:ea typeface="Tahoma" panose="020B0604030504040204" pitchFamily="34" charset="0"/>
                <a:cs typeface="Tahoma" panose="020B0604030504040204" pitchFamily="34" charset="0"/>
              </a:rPr>
              <a:t>אַחְרָיוּת</a:t>
            </a:r>
          </a:p>
          <a:p>
            <a:endParaRPr lang="he-IL" dirty="0"/>
          </a:p>
        </p:txBody>
      </p:sp>
    </p:spTree>
    <p:extLst>
      <p:ext uri="{BB962C8B-B14F-4D97-AF65-F5344CB8AC3E}">
        <p14:creationId xmlns:p14="http://schemas.microsoft.com/office/powerpoint/2010/main" val="3748212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descr="Tree, Environment, Ecology, Nature, Forest"/>
          <p:cNvPicPr/>
          <p:nvPr/>
        </p:nvPicPr>
        <p:blipFill rotWithShape="1">
          <a:blip r:embed="rId2" cstate="print">
            <a:extLst>
              <a:ext uri="{28A0092B-C50C-407E-A947-70E740481C1C}">
                <a14:useLocalDpi xmlns:a14="http://schemas.microsoft.com/office/drawing/2010/main" val="0"/>
              </a:ext>
            </a:extLst>
          </a:blip>
          <a:srcRect l="49484"/>
          <a:stretch/>
        </p:blipFill>
        <p:spPr bwMode="auto">
          <a:xfrm>
            <a:off x="4396063" y="2419350"/>
            <a:ext cx="4243112" cy="4246764"/>
          </a:xfrm>
          <a:prstGeom prst="rect">
            <a:avLst/>
          </a:prstGeom>
          <a:noFill/>
          <a:ln>
            <a:noFill/>
          </a:ln>
          <a:extLst>
            <a:ext uri="{53640926-AAD7-44D8-BBD7-CCE9431645EC}">
              <a14:shadowObscured xmlns:a14="http://schemas.microsoft.com/office/drawing/2010/main"/>
            </a:ext>
          </a:extLst>
        </p:spPr>
      </p:pic>
      <p:pic>
        <p:nvPicPr>
          <p:cNvPr id="6" name="Picture 2" descr="Cat, Kitten, Kitty, Moggy, Animal, C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6628" y="2975724"/>
            <a:ext cx="835882" cy="1285972"/>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6682BD2E-F980-4584-98A5-2A0FF3F444AB}"/>
              </a:ext>
            </a:extLst>
          </p:cNvPr>
          <p:cNvSpPr/>
          <p:nvPr/>
        </p:nvSpPr>
        <p:spPr>
          <a:xfrm>
            <a:off x="8016206" y="606907"/>
            <a:ext cx="3645569" cy="2229112"/>
          </a:xfrm>
          <a:prstGeom prst="wedgeEllipseCallout">
            <a:avLst>
              <a:gd name="adj1" fmla="val -59048"/>
              <a:gd name="adj2" fmla="val 61211"/>
            </a:avLst>
          </a:prstGeom>
        </p:spPr>
        <p:style>
          <a:lnRef idx="2">
            <a:schemeClr val="accent5"/>
          </a:lnRef>
          <a:fillRef idx="1">
            <a:schemeClr val="lt1"/>
          </a:fillRef>
          <a:effectRef idx="0">
            <a:schemeClr val="accent5"/>
          </a:effectRef>
          <a:fontRef idx="minor">
            <a:schemeClr val="dk1"/>
          </a:fontRef>
        </p:style>
        <p:txBody>
          <a:bodyPr rtlCol="1" anchor="ctr"/>
          <a:lstStyle/>
          <a:p>
            <a:pPr algn="ctr">
              <a:lnSpc>
                <a:spcPct val="150000"/>
              </a:lnSpc>
            </a:pPr>
            <a:r>
              <a:rPr lang="he-IL" dirty="0">
                <a:solidFill>
                  <a:schemeClr val="tx1"/>
                </a:solidFill>
                <a:latin typeface="Tahoma" panose="020B0604030504040204" pitchFamily="34" charset="0"/>
                <a:ea typeface="Tahoma" panose="020B0604030504040204" pitchFamily="34" charset="0"/>
                <a:cs typeface="Tahoma" panose="020B0604030504040204" pitchFamily="34" charset="0"/>
              </a:rPr>
              <a:t>הִגַּעְתִּי!!!</a:t>
            </a:r>
          </a:p>
          <a:p>
            <a:pPr algn="ctr">
              <a:lnSpc>
                <a:spcPct val="150000"/>
              </a:lnSpc>
            </a:pPr>
            <a:r>
              <a:rPr lang="he-IL" dirty="0">
                <a:solidFill>
                  <a:schemeClr val="tx1"/>
                </a:solidFill>
                <a:latin typeface="Tahoma" panose="020B0604030504040204" pitchFamily="34" charset="0"/>
                <a:ea typeface="Tahoma" panose="020B0604030504040204" pitchFamily="34" charset="0"/>
                <a:cs typeface="Tahoma" panose="020B0604030504040204" pitchFamily="34" charset="0"/>
              </a:rPr>
              <a:t>הַאִם אַתֶּם מְבִינִים</a:t>
            </a:r>
          </a:p>
          <a:p>
            <a:pPr algn="ctr">
              <a:lnSpc>
                <a:spcPct val="150000"/>
              </a:lnSpc>
            </a:pPr>
            <a:r>
              <a:rPr lang="he-IL" dirty="0">
                <a:solidFill>
                  <a:schemeClr val="tx1"/>
                </a:solidFill>
                <a:latin typeface="Tahoma" panose="020B0604030504040204" pitchFamily="34" charset="0"/>
                <a:ea typeface="Tahoma" panose="020B0604030504040204" pitchFamily="34" charset="0"/>
                <a:cs typeface="Tahoma" panose="020B0604030504040204" pitchFamily="34" charset="0"/>
              </a:rPr>
              <a:t>אֵיךְ עָשִׂיתִי אֶת זֶה...?</a:t>
            </a:r>
          </a:p>
          <a:p>
            <a:pPr algn="ctr">
              <a:lnSpc>
                <a:spcPct val="150000"/>
              </a:lnSpc>
            </a:pPr>
            <a:r>
              <a:rPr lang="he-IL" dirty="0">
                <a:solidFill>
                  <a:schemeClr val="tx1"/>
                </a:solidFill>
                <a:latin typeface="Tahoma" panose="020B0604030504040204" pitchFamily="34" charset="0"/>
                <a:ea typeface="Tahoma" panose="020B0604030504040204" pitchFamily="34" charset="0"/>
                <a:cs typeface="Tahoma" panose="020B0604030504040204" pitchFamily="34" charset="0"/>
              </a:rPr>
              <a:t>רוֹצִים לְסַפֵּר לִי?</a:t>
            </a:r>
          </a:p>
        </p:txBody>
      </p:sp>
      <p:sp>
        <p:nvSpPr>
          <p:cNvPr id="10" name="Speech Bubble: Oval 9">
            <a:extLst>
              <a:ext uri="{FF2B5EF4-FFF2-40B4-BE49-F238E27FC236}">
                <a16:creationId xmlns:a16="http://schemas.microsoft.com/office/drawing/2014/main" id="{FA5DE5F5-182F-4E83-A5AC-8ACE69BFA1C1}"/>
              </a:ext>
            </a:extLst>
          </p:cNvPr>
          <p:cNvSpPr/>
          <p:nvPr/>
        </p:nvSpPr>
        <p:spPr>
          <a:xfrm>
            <a:off x="406524" y="327112"/>
            <a:ext cx="4832226" cy="3435263"/>
          </a:xfrm>
          <a:prstGeom prst="wedgeEllipseCallout">
            <a:avLst>
              <a:gd name="adj1" fmla="val 76581"/>
              <a:gd name="adj2" fmla="val 42589"/>
            </a:avLst>
          </a:prstGeom>
        </p:spPr>
        <p:style>
          <a:lnRef idx="2">
            <a:schemeClr val="accent5"/>
          </a:lnRef>
          <a:fillRef idx="1">
            <a:schemeClr val="lt1"/>
          </a:fillRef>
          <a:effectRef idx="0">
            <a:schemeClr val="accent5"/>
          </a:effectRef>
          <a:fontRef idx="minor">
            <a:schemeClr val="dk1"/>
          </a:fontRef>
        </p:style>
        <p:txBody>
          <a:bodyPr rtlCol="1" anchor="ctr"/>
          <a:lstStyle/>
          <a:p>
            <a:pPr algn="ctr">
              <a:lnSpc>
                <a:spcPct val="150000"/>
              </a:lnSpc>
            </a:pPr>
            <a:r>
              <a:rPr lang="he-IL" dirty="0">
                <a:solidFill>
                  <a:schemeClr val="tx1"/>
                </a:solidFill>
                <a:latin typeface="Gisha" panose="020B0502040204020203" pitchFamily="34" charset="-79"/>
                <a:cs typeface="Gisha" panose="020B0502040204020203" pitchFamily="34" charset="-79"/>
              </a:rPr>
              <a:t>נ</a:t>
            </a:r>
            <a:r>
              <a:rPr lang="he-IL" dirty="0">
                <a:solidFill>
                  <a:schemeClr val="tx1"/>
                </a:solidFill>
                <a:latin typeface="Tahoma" panose="020B0604030504040204" pitchFamily="34" charset="0"/>
                <a:ea typeface="Tahoma" panose="020B0604030504040204" pitchFamily="34" charset="0"/>
                <a:cs typeface="Tahoma" panose="020B0604030504040204" pitchFamily="34" charset="0"/>
              </a:rPr>
              <a:t>ָכוֹן!!</a:t>
            </a:r>
          </a:p>
          <a:p>
            <a:pPr algn="ctr">
              <a:lnSpc>
                <a:spcPct val="150000"/>
              </a:lnSpc>
            </a:pPr>
            <a:r>
              <a:rPr lang="he-IL" dirty="0">
                <a:solidFill>
                  <a:schemeClr val="tx1"/>
                </a:solidFill>
                <a:latin typeface="Tahoma" panose="020B0604030504040204" pitchFamily="34" charset="0"/>
                <a:ea typeface="Tahoma" panose="020B0604030504040204" pitchFamily="34" charset="0"/>
                <a:cs typeface="Tahoma" panose="020B0604030504040204" pitchFamily="34" charset="0"/>
              </a:rPr>
              <a:t>יָדַעְתִּי שֶׁיֵּשׁ לִי אַחְרָיוּת וַשאֲנִי חַיֶּבֶת לַחֲזֹר לָעֵץ, הִתְמַדְתִּי בַּדֶּרֶךְ גַּם כְּשֶׁנִּתְקַלְתִּי בְּמִכְשׁוֹלִים, מָצָאתִי דְּרָכִים חֲדָשׁוֹת וּלְרֶגַע לֹא אִבַּדְתִּי תִּקְוָה כִּי יָדַעְתִּי שֶׁבַּסּוֹף אַצְלִיחַ... וְאָכֵן הִצְלַחְתִּי!!!</a:t>
            </a:r>
          </a:p>
        </p:txBody>
      </p:sp>
    </p:spTree>
    <p:extLst>
      <p:ext uri="{BB962C8B-B14F-4D97-AF65-F5344CB8AC3E}">
        <p14:creationId xmlns:p14="http://schemas.microsoft.com/office/powerpoint/2010/main" val="2941147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EB08A6-3055-4584-9B8A-7694C84D4CA2}"/>
              </a:ext>
            </a:extLst>
          </p:cNvPr>
          <p:cNvSpPr>
            <a:spLocks noGrp="1"/>
          </p:cNvSpPr>
          <p:nvPr>
            <p:ph idx="1"/>
          </p:nvPr>
        </p:nvSpPr>
        <p:spPr>
          <a:xfrm>
            <a:off x="1097199" y="945752"/>
            <a:ext cx="7823200" cy="1146628"/>
          </a:xfrm>
        </p:spPr>
        <p:style>
          <a:lnRef idx="2">
            <a:schemeClr val="accent5"/>
          </a:lnRef>
          <a:fillRef idx="1">
            <a:schemeClr val="lt1"/>
          </a:fillRef>
          <a:effectRef idx="0">
            <a:schemeClr val="accent5"/>
          </a:effectRef>
          <a:fontRef idx="minor">
            <a:schemeClr val="dk1"/>
          </a:fontRef>
        </p:style>
        <p:txBody>
          <a:bodyPr>
            <a:normAutofit lnSpcReduction="10000"/>
          </a:bodyPr>
          <a:lstStyle/>
          <a:p>
            <a:pPr marL="45720" indent="0" algn="ctr">
              <a:buNone/>
            </a:pPr>
            <a:r>
              <a:rPr lang="he-IL"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מַדּוּעַ לְדַעְתְּכֶם מוֹפִיעַ צִיּוּר שֶׁל עוֹגֵן</a:t>
            </a:r>
          </a:p>
          <a:p>
            <a:pPr marL="45720" indent="0" algn="ctr">
              <a:buNone/>
            </a:pPr>
            <a:r>
              <a:rPr lang="he-IL"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לְיַד כָּל אֶחָד מֵהַמֻּשָּׂגִים הַלָּלוּ?</a:t>
            </a:r>
          </a:p>
        </p:txBody>
      </p:sp>
      <p:pic>
        <p:nvPicPr>
          <p:cNvPr id="40" name="תמונה 5" descr="Anchor, Harbor, Ship, Keeper, Tie, Black">
            <a:extLst>
              <a:ext uri="{FF2B5EF4-FFF2-40B4-BE49-F238E27FC236}">
                <a16:creationId xmlns:a16="http://schemas.microsoft.com/office/drawing/2014/main" id="{3C98E651-64EE-4213-BE4F-87F424F28BA2}"/>
              </a:ext>
            </a:extLst>
          </p:cNvPr>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2040" y="1589846"/>
            <a:ext cx="1370317" cy="1306022"/>
          </a:xfrm>
          <a:prstGeom prst="rect">
            <a:avLst/>
          </a:prstGeom>
          <a:noFill/>
          <a:ln>
            <a:noFill/>
          </a:ln>
        </p:spPr>
      </p:pic>
      <p:sp>
        <p:nvSpPr>
          <p:cNvPr id="9" name="כותרת 3">
            <a:extLst>
              <a:ext uri="{FF2B5EF4-FFF2-40B4-BE49-F238E27FC236}">
                <a16:creationId xmlns:a16="http://schemas.microsoft.com/office/drawing/2014/main" id="{E5234400-B7A0-4F50-8735-3A756CC123DA}"/>
              </a:ext>
            </a:extLst>
          </p:cNvPr>
          <p:cNvSpPr>
            <a:spLocks noGrp="1"/>
          </p:cNvSpPr>
          <p:nvPr>
            <p:ph type="title"/>
          </p:nvPr>
        </p:nvSpPr>
        <p:spPr>
          <a:xfrm>
            <a:off x="9473600" y="2008179"/>
            <a:ext cx="2234213" cy="1673352"/>
          </a:xfrm>
        </p:spPr>
        <p:txBody>
          <a:bodyPr/>
          <a:lstStyle/>
          <a:p>
            <a:pPr algn="ctr"/>
            <a:r>
              <a:rPr lang="he-IL" sz="3800" b="1" dirty="0">
                <a:latin typeface="Tahoma" panose="020B0604030504040204" pitchFamily="34" charset="0"/>
                <a:ea typeface="Tahoma" panose="020B0604030504040204" pitchFamily="34" charset="0"/>
                <a:cs typeface="Tahoma" panose="020B0604030504040204" pitchFamily="34" charset="0"/>
              </a:rPr>
              <a:t>רֶגַע לוֹמְדִים!</a:t>
            </a:r>
          </a:p>
        </p:txBody>
      </p:sp>
      <p:sp>
        <p:nvSpPr>
          <p:cNvPr id="7" name="Rectangle 6">
            <a:extLst>
              <a:ext uri="{FF2B5EF4-FFF2-40B4-BE49-F238E27FC236}">
                <a16:creationId xmlns:a16="http://schemas.microsoft.com/office/drawing/2014/main" id="{F92E0381-B9C0-4206-9284-364DE033AC25}"/>
              </a:ext>
            </a:extLst>
          </p:cNvPr>
          <p:cNvSpPr/>
          <p:nvPr/>
        </p:nvSpPr>
        <p:spPr>
          <a:xfrm>
            <a:off x="555610" y="5693465"/>
            <a:ext cx="8364789"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lgn="ctr">
              <a:buClr>
                <a:srgbClr val="000000"/>
              </a:buClr>
              <a:defRPr/>
            </a:pPr>
            <a:r>
              <a:rPr lang="he-IL" sz="32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עוֹגֵן</a:t>
            </a:r>
            <a:r>
              <a:rPr lang="he-IL" sz="32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 </a:t>
            </a:r>
            <a:r>
              <a:rPr kumimoji="0" lang="he-IL" sz="32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"דָּבָר בָּטוּחַ וְיַצִּיב שֶׁאֶפְשָׁר לִסְמֹךְ עָלָיו"</a:t>
            </a:r>
            <a:endParaRPr kumimoji="0" lang="he-IL" sz="24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pic>
        <p:nvPicPr>
          <p:cNvPr id="10242" name="Picture 2" descr="Boat, Sail, Sailing, Waves, Sea"/>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484674" y="2242856"/>
            <a:ext cx="504825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p:cNvPicPr>
            <a:picLocks noChangeAspect="1"/>
          </p:cNvPicPr>
          <p:nvPr/>
        </p:nvPicPr>
        <p:blipFill>
          <a:blip r:embed="rId5">
            <a:extLst>
              <a:ext uri="{BEBA8EAE-BF5A-486C-A8C5-ECC9F3942E4B}">
                <a14:imgProps xmlns:a14="http://schemas.microsoft.com/office/drawing/2010/main">
                  <a14:imgLayer r:embed="rId6">
                    <a14:imgEffect>
                      <a14:backgroundRemoval t="0" b="100000" l="9827" r="89827">
                        <a14:backgroundMark x1="55607" y1="23931" x2="56185" y2="30867"/>
                        <a14:backgroundMark x1="45318" y1="23353" x2="44971" y2="31098"/>
                      </a14:backgroundRemoval>
                    </a14:imgEffect>
                  </a14:imgLayer>
                </a14:imgProps>
              </a:ext>
            </a:extLst>
          </a:blip>
          <a:stretch>
            <a:fillRect/>
          </a:stretch>
        </p:blipFill>
        <p:spPr>
          <a:xfrm rot="1564224">
            <a:off x="1611093" y="3648420"/>
            <a:ext cx="1999744" cy="1999744"/>
          </a:xfrm>
          <a:prstGeom prst="rect">
            <a:avLst/>
          </a:prstGeom>
        </p:spPr>
      </p:pic>
    </p:spTree>
    <p:extLst>
      <p:ext uri="{BB962C8B-B14F-4D97-AF65-F5344CB8AC3E}">
        <p14:creationId xmlns:p14="http://schemas.microsoft.com/office/powerpoint/2010/main" val="182269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035C2B84-23A3-4DF6-9B08-D0D27B1E1FD5}"/>
              </a:ext>
            </a:extLst>
          </p:cNvPr>
          <p:cNvSpPr>
            <a:spLocks noGrp="1"/>
          </p:cNvSpPr>
          <p:nvPr>
            <p:ph idx="1"/>
          </p:nvPr>
        </p:nvSpPr>
        <p:spPr>
          <a:xfrm>
            <a:off x="210158" y="1527559"/>
            <a:ext cx="11770696" cy="5226531"/>
          </a:xfrm>
        </p:spPr>
        <p:txBody>
          <a:bodyPr>
            <a:normAutofit/>
          </a:bodyPr>
          <a:lstStyle/>
          <a:p>
            <a:pPr marL="45720" lvl="0" indent="0" algn="ctr">
              <a:buClr>
                <a:srgbClr val="39CDE7"/>
              </a:buClr>
              <a:buNone/>
            </a:pPr>
            <a:r>
              <a:rPr lang="he-IL" sz="2800" dirty="0">
                <a:solidFill>
                  <a:srgbClr val="39CDE7">
                    <a:lumMod val="50000"/>
                  </a:srgbClr>
                </a:solidFill>
                <a:latin typeface="Arial" panose="020B0604020202020204" pitchFamily="34" charset="0"/>
                <a:cs typeface="Arial" panose="020B0604020202020204" pitchFamily="34" charset="0"/>
              </a:rPr>
              <a:t>בְּנוֹסָף ל-"</a:t>
            </a:r>
            <a:r>
              <a:rPr lang="he-IL" sz="2800" dirty="0">
                <a:solidFill>
                  <a:schemeClr val="accent1">
                    <a:lumMod val="50000"/>
                  </a:schemeClr>
                </a:solidFill>
                <a:latin typeface="Arial" panose="020B0604020202020204" pitchFamily="34" charset="0"/>
                <a:cs typeface="Arial" panose="020B0604020202020204" pitchFamily="34" charset="0"/>
              </a:rPr>
              <a:t>עֳוגָנ</a:t>
            </a:r>
            <a:r>
              <a:rPr lang="he-IL" sz="2800" dirty="0">
                <a:solidFill>
                  <a:srgbClr val="39CDE7">
                    <a:lumMod val="50000"/>
                  </a:srgbClr>
                </a:solidFill>
                <a:latin typeface="Arial" panose="020B0604020202020204" pitchFamily="34" charset="0"/>
                <a:cs typeface="Arial" panose="020B0604020202020204" pitchFamily="34" charset="0"/>
              </a:rPr>
              <a:t>ִים" עֲלֵיהֶם לָמַדְנוּ וְהֵבַנּוּ אֵיךְ יְכוֹלִים לְסַיֵּיעַ לָנוּ,</a:t>
            </a:r>
          </a:p>
          <a:p>
            <a:pPr marL="45720" lvl="0" indent="0" algn="ctr">
              <a:buClr>
                <a:srgbClr val="39CDE7"/>
              </a:buClr>
              <a:buNone/>
            </a:pPr>
            <a:r>
              <a:rPr lang="he-IL" sz="2800" dirty="0">
                <a:solidFill>
                  <a:srgbClr val="39CDE7">
                    <a:lumMod val="50000"/>
                  </a:srgbClr>
                </a:solidFill>
                <a:latin typeface="Arial" panose="020B0604020202020204" pitchFamily="34" charset="0"/>
                <a:cs typeface="Arial" panose="020B0604020202020204" pitchFamily="34" charset="0"/>
              </a:rPr>
              <a:t>יֵשׁ לָנוּ  גַּם "נְמַל בַּיִת" חָשׁוּב </a:t>
            </a:r>
            <a:r>
              <a:rPr lang="he-IL" sz="2800" dirty="0" err="1">
                <a:solidFill>
                  <a:srgbClr val="39CDE7">
                    <a:lumMod val="50000"/>
                  </a:srgbClr>
                </a:solidFill>
                <a:latin typeface="Arial" panose="020B0604020202020204" pitchFamily="34" charset="0"/>
                <a:cs typeface="Arial" panose="020B0604020202020204" pitchFamily="34" charset="0"/>
              </a:rPr>
              <a:t>חָשׁוּב</a:t>
            </a:r>
            <a:r>
              <a:rPr lang="he-IL" sz="2800" dirty="0">
                <a:solidFill>
                  <a:srgbClr val="39CDE7">
                    <a:lumMod val="50000"/>
                  </a:srgbClr>
                </a:solidFill>
                <a:latin typeface="Arial" panose="020B0604020202020204" pitchFamily="34" charset="0"/>
                <a:cs typeface="Arial" panose="020B0604020202020204" pitchFamily="34" charset="0"/>
              </a:rPr>
              <a:t>!</a:t>
            </a:r>
          </a:p>
          <a:p>
            <a:pPr marL="45720" lvl="0" indent="0" algn="ctr">
              <a:buClr>
                <a:srgbClr val="39CDE7"/>
              </a:buClr>
              <a:buNone/>
            </a:pPr>
            <a:r>
              <a:rPr lang="he-IL" sz="3600" b="1" dirty="0">
                <a:solidFill>
                  <a:srgbClr val="39CDE7">
                    <a:lumMod val="50000"/>
                  </a:srgbClr>
                </a:solidFill>
                <a:latin typeface="Arial" panose="020B0604020202020204" pitchFamily="34" charset="0"/>
                <a:cs typeface="Arial" panose="020B0604020202020204" pitchFamily="34" charset="0"/>
              </a:rPr>
              <a:t>שַׁיָּיכוּת!</a:t>
            </a:r>
          </a:p>
          <a:p>
            <a:pPr lvl="0" algn="ctr">
              <a:buClr>
                <a:srgbClr val="39CDE7"/>
              </a:buClr>
            </a:pPr>
            <a:r>
              <a:rPr lang="he-IL" sz="2800" dirty="0">
                <a:solidFill>
                  <a:srgbClr val="39CDE7">
                    <a:lumMod val="50000"/>
                  </a:srgbClr>
                </a:solidFill>
                <a:latin typeface="Arial" panose="020B0604020202020204" pitchFamily="34" charset="0"/>
                <a:cs typeface="Arial" panose="020B0604020202020204" pitchFamily="34" charset="0"/>
              </a:rPr>
              <a:t> אֲנַחְנוּ חֵלֶק מִכִּתָּה, קְבוּצָה חֶבְרָתִית, וּמִשְׁפָּחָה</a:t>
            </a:r>
          </a:p>
          <a:p>
            <a:pPr lvl="0" algn="ctr">
              <a:buClr>
                <a:srgbClr val="39CDE7"/>
              </a:buClr>
            </a:pPr>
            <a:r>
              <a:rPr lang="he-IL" sz="2800" dirty="0" err="1">
                <a:solidFill>
                  <a:schemeClr val="accent1">
                    <a:lumMod val="50000"/>
                  </a:schemeClr>
                </a:solidFill>
                <a:latin typeface="Arial" panose="020B0604020202020204" pitchFamily="34" charset="0"/>
                <a:cs typeface="Arial" panose="020B0604020202020204" pitchFamily="34" charset="0"/>
              </a:rPr>
              <a:t>כָּלנו</a:t>
            </a:r>
            <a:r>
              <a:rPr lang="he-IL" sz="2800" dirty="0">
                <a:solidFill>
                  <a:schemeClr val="accent1">
                    <a:lumMod val="50000"/>
                  </a:schemeClr>
                </a:solidFill>
                <a:latin typeface="Arial" panose="020B0604020202020204" pitchFamily="34" charset="0"/>
                <a:cs typeface="Arial" panose="020B0604020202020204" pitchFamily="34" charset="0"/>
              </a:rPr>
              <a:t>ּ </a:t>
            </a:r>
            <a:r>
              <a:rPr lang="he-IL" sz="2800" dirty="0">
                <a:solidFill>
                  <a:srgbClr val="39CDE7">
                    <a:lumMod val="50000"/>
                  </a:srgbClr>
                </a:solidFill>
                <a:latin typeface="Arial" panose="020B0604020202020204" pitchFamily="34" charset="0"/>
                <a:cs typeface="Arial" panose="020B0604020202020204" pitchFamily="34" charset="0"/>
              </a:rPr>
              <a:t>יַחַד תּוֹמְכִים וְדוֹאֲגִים זֶה לַזֶּה</a:t>
            </a:r>
          </a:p>
          <a:p>
            <a:pPr lvl="0" algn="ctr">
              <a:buClr>
                <a:srgbClr val="39CDE7"/>
              </a:buClr>
            </a:pPr>
            <a:r>
              <a:rPr lang="he-IL" sz="2800" dirty="0">
                <a:solidFill>
                  <a:srgbClr val="39CDE7">
                    <a:lumMod val="50000"/>
                  </a:srgbClr>
                </a:solidFill>
                <a:latin typeface="Arial" panose="020B0604020202020204" pitchFamily="34" charset="0"/>
                <a:cs typeface="Arial" panose="020B0604020202020204" pitchFamily="34" charset="0"/>
              </a:rPr>
              <a:t> הַהַרְגָּשָׁה שֶׁאֲנַחְנוּ בְּיַחַד נוֹתֶנֶת </a:t>
            </a:r>
            <a:r>
              <a:rPr lang="he-IL" sz="2800" dirty="0" err="1">
                <a:solidFill>
                  <a:srgbClr val="39CDE7">
                    <a:lumMod val="50000"/>
                  </a:srgbClr>
                </a:solidFill>
                <a:latin typeface="Arial" panose="020B0604020202020204" pitchFamily="34" charset="0"/>
                <a:cs typeface="Arial" panose="020B0604020202020204" pitchFamily="34" charset="0"/>
              </a:rPr>
              <a:t>כח</a:t>
            </a:r>
            <a:r>
              <a:rPr lang="he-IL" sz="2800" dirty="0">
                <a:solidFill>
                  <a:srgbClr val="39CDE7">
                    <a:lumMod val="50000"/>
                  </a:srgbClr>
                </a:solidFill>
                <a:latin typeface="Arial" panose="020B0604020202020204" pitchFamily="34" charset="0"/>
                <a:cs typeface="Arial" panose="020B0604020202020204" pitchFamily="34" charset="0"/>
              </a:rPr>
              <a:t> ובטחון.</a:t>
            </a:r>
          </a:p>
          <a:p>
            <a:pPr lvl="0" algn="ctr">
              <a:buClr>
                <a:srgbClr val="39CDE7"/>
              </a:buClr>
            </a:pPr>
            <a:r>
              <a:rPr lang="he-IL" sz="2800" dirty="0">
                <a:solidFill>
                  <a:srgbClr val="39CDE7">
                    <a:lumMod val="50000"/>
                  </a:srgbClr>
                </a:solidFill>
                <a:latin typeface="Arial" panose="020B0604020202020204" pitchFamily="34" charset="0"/>
                <a:cs typeface="Arial" panose="020B0604020202020204" pitchFamily="34" charset="0"/>
              </a:rPr>
              <a:t> חָשׁוּב לְבַקֵּשׁ עֶזְרָה וְלַעֲזור לַאֲחֵרִים בִּזְמַנֵּי שִׁגְרָה וּבִזְמַנֵּי מַשְׁבֵּר</a:t>
            </a:r>
          </a:p>
          <a:p>
            <a:pPr lvl="0" algn="ctr">
              <a:buClr>
                <a:srgbClr val="39CDE7"/>
              </a:buClr>
            </a:pPr>
            <a:endParaRPr lang="he-IL" sz="2800" dirty="0">
              <a:solidFill>
                <a:srgbClr val="39CDE7">
                  <a:lumMod val="50000"/>
                </a:srgbClr>
              </a:solidFill>
              <a:latin typeface="Arial" panose="020B0604020202020204" pitchFamily="34" charset="0"/>
              <a:cs typeface="Arial" panose="020B0604020202020204" pitchFamily="34" charset="0"/>
            </a:endParaRPr>
          </a:p>
          <a:p>
            <a:pPr marL="45720" lvl="0" indent="0" algn="ctr">
              <a:buClr>
                <a:srgbClr val="39CDE7"/>
              </a:buClr>
              <a:buNone/>
            </a:pPr>
            <a:r>
              <a:rPr lang="he-IL" sz="2800" b="1" dirty="0">
                <a:solidFill>
                  <a:schemeClr val="accent1">
                    <a:lumMod val="50000"/>
                  </a:schemeClr>
                </a:solidFill>
                <a:latin typeface="Arial" panose="020B0604020202020204" pitchFamily="34" charset="0"/>
                <a:cs typeface="Arial" panose="020B0604020202020204" pitchFamily="34" charset="0"/>
              </a:rPr>
              <a:t>בהמשך נעמיק ונחשוב מָה אֲנַחְנוּ יְכוֹלִים לַעֲשׂוֹת כְּדֵי לְחַזֵּק אֶת הקשרים החברתיים  וְהַתְּמִיכָה </a:t>
            </a:r>
            <a:r>
              <a:rPr lang="he-IL" sz="2800" b="1" dirty="0">
                <a:solidFill>
                  <a:srgbClr val="39CDE7">
                    <a:lumMod val="50000"/>
                  </a:srgbClr>
                </a:solidFill>
                <a:latin typeface="Arial" panose="020B0604020202020204" pitchFamily="34" charset="0"/>
                <a:cs typeface="Arial" panose="020B0604020202020204" pitchFamily="34" charset="0"/>
              </a:rPr>
              <a:t>הַחֶבְרָתִית בִּתְקוּפָה זוֹ?</a:t>
            </a:r>
            <a:endParaRPr lang="he-IL" sz="4000" b="1" dirty="0">
              <a:solidFill>
                <a:srgbClr val="39CDE7">
                  <a:lumMod val="50000"/>
                </a:srgbClr>
              </a:solidFill>
            </a:endParaRPr>
          </a:p>
          <a:p>
            <a:pPr marL="45720" indent="0" algn="ctr">
              <a:buNone/>
            </a:pPr>
            <a:endParaRPr lang="he-IL" sz="4000" b="1" dirty="0">
              <a:solidFill>
                <a:schemeClr val="accent1">
                  <a:lumMod val="50000"/>
                </a:schemeClr>
              </a:solidFill>
            </a:endParaRPr>
          </a:p>
        </p:txBody>
      </p:sp>
      <p:sp>
        <p:nvSpPr>
          <p:cNvPr id="3" name="כותרת 2">
            <a:extLst>
              <a:ext uri="{FF2B5EF4-FFF2-40B4-BE49-F238E27FC236}">
                <a16:creationId xmlns:a16="http://schemas.microsoft.com/office/drawing/2014/main" id="{B2D1C355-40E9-433A-9DF3-DBBD9FEBAC66}"/>
              </a:ext>
            </a:extLst>
          </p:cNvPr>
          <p:cNvSpPr>
            <a:spLocks noGrp="1"/>
          </p:cNvSpPr>
          <p:nvPr>
            <p:ph type="title"/>
          </p:nvPr>
        </p:nvSpPr>
        <p:spPr/>
        <p:txBody>
          <a:bodyPr/>
          <a:lstStyle/>
          <a:p>
            <a:br>
              <a:rPr lang="he-IL" dirty="0"/>
            </a:br>
            <a:r>
              <a:rPr lang="he-IL" dirty="0">
                <a:solidFill>
                  <a:schemeClr val="accent1">
                    <a:lumMod val="50000"/>
                  </a:schemeClr>
                </a:solidFill>
              </a:rPr>
              <a:t>"נְמַל הַבַּיִת" - שַׁיָּיכוּת</a:t>
            </a:r>
            <a:br>
              <a:rPr lang="he-IL" dirty="0"/>
            </a:br>
            <a:endParaRPr lang="he-IL" dirty="0"/>
          </a:p>
        </p:txBody>
      </p:sp>
    </p:spTree>
    <p:extLst>
      <p:ext uri="{BB962C8B-B14F-4D97-AF65-F5344CB8AC3E}">
        <p14:creationId xmlns:p14="http://schemas.microsoft.com/office/powerpoint/2010/main" val="4275466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C12826-710E-490A-89A2-F84B58FF92A9}"/>
              </a:ext>
            </a:extLst>
          </p:cNvPr>
          <p:cNvSpPr>
            <a:spLocks noGrp="1"/>
          </p:cNvSpPr>
          <p:nvPr>
            <p:ph idx="1"/>
          </p:nvPr>
        </p:nvSpPr>
        <p:spPr>
          <a:xfrm>
            <a:off x="4172274" y="1957196"/>
            <a:ext cx="7440433" cy="4407408"/>
          </a:xfrm>
        </p:spPr>
        <p:txBody>
          <a:bodyPr>
            <a:normAutofit/>
          </a:bodyPr>
          <a:lstStyle/>
          <a:p>
            <a:pPr marL="45720" indent="0" algn="ctr">
              <a:buNone/>
            </a:pPr>
            <a:r>
              <a:rPr lang="he-IL" sz="32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אֲנַחְנוּ נִצָּבִים כָּעֵת בְּפִתְחָהּ שֶׁל שָׁנָה חֲדָשָׁה.</a:t>
            </a:r>
          </a:p>
          <a:p>
            <a:pPr marL="45720" indent="0" algn="ctr">
              <a:buNone/>
            </a:pPr>
            <a:r>
              <a:rPr lang="he-IL" sz="32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אָז אֵיךְ כָּל זֶה קָשׁוּר לַשָּׁנָה הַחֲדָשָׁה?</a:t>
            </a:r>
          </a:p>
          <a:p>
            <a:pPr marL="45720" indent="0" algn="ctr">
              <a:buNone/>
            </a:pPr>
            <a:endParaRPr lang="he-IL" sz="32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45720" indent="0" algn="ctr">
              <a:buNone/>
            </a:pPr>
            <a:r>
              <a:rPr lang="he-IL" sz="32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מָה בֵּין הַמָּבוֹךְ –</a:t>
            </a:r>
          </a:p>
          <a:p>
            <a:pPr marL="45720" indent="0" algn="ctr">
              <a:buNone/>
            </a:pPr>
            <a:r>
              <a:rPr lang="he-IL" sz="32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לְבֵין הַשָּׁנָה הַחֲדָשָׁה?</a:t>
            </a:r>
          </a:p>
        </p:txBody>
      </p:sp>
      <p:sp>
        <p:nvSpPr>
          <p:cNvPr id="3" name="Title 2">
            <a:extLst>
              <a:ext uri="{FF2B5EF4-FFF2-40B4-BE49-F238E27FC236}">
                <a16:creationId xmlns:a16="http://schemas.microsoft.com/office/drawing/2014/main" id="{A4F1786E-171D-490A-A877-FCB2EA869E34}"/>
              </a:ext>
            </a:extLst>
          </p:cNvPr>
          <p:cNvSpPr>
            <a:spLocks noGrp="1"/>
          </p:cNvSpPr>
          <p:nvPr>
            <p:ph type="title"/>
          </p:nvPr>
        </p:nvSpPr>
        <p:spPr/>
        <p:txBody>
          <a:bodyPr vert="horz" lIns="91440" tIns="45720" rIns="91440" bIns="45720" rtlCol="0" anchor="ctr">
            <a:noAutofit/>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עוֹגָנִים לְשָׁנָה חֲדָשָׁה</a:t>
            </a:r>
          </a:p>
        </p:txBody>
      </p:sp>
      <p:sp>
        <p:nvSpPr>
          <p:cNvPr id="8" name="Speech Bubble: Oval 7">
            <a:extLst>
              <a:ext uri="{FF2B5EF4-FFF2-40B4-BE49-F238E27FC236}">
                <a16:creationId xmlns:a16="http://schemas.microsoft.com/office/drawing/2014/main" id="{52C9B07B-59E5-4439-8208-93BB91EA0E36}"/>
              </a:ext>
            </a:extLst>
          </p:cNvPr>
          <p:cNvSpPr/>
          <p:nvPr/>
        </p:nvSpPr>
        <p:spPr>
          <a:xfrm>
            <a:off x="1301611" y="1414917"/>
            <a:ext cx="1569223" cy="836027"/>
          </a:xfrm>
          <a:prstGeom prst="wedgeEllipseCallout">
            <a:avLst>
              <a:gd name="adj1" fmla="val 30790"/>
              <a:gd name="adj2" fmla="val 78504"/>
            </a:avLst>
          </a:prstGeom>
          <a:solidFill>
            <a:srgbClr val="FFFFC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rgbClr val="C00000"/>
                </a:solidFill>
                <a:latin typeface="Tahoma" panose="020B0604030504040204" pitchFamily="34" charset="0"/>
                <a:ea typeface="Tahoma" panose="020B0604030504040204" pitchFamily="34" charset="0"/>
                <a:cs typeface="Tahoma" panose="020B0604030504040204" pitchFamily="34" charset="0"/>
              </a:rPr>
              <a:t>תְּחִילַּת הַשָּׁנָה</a:t>
            </a:r>
          </a:p>
        </p:txBody>
      </p:sp>
      <p:pic>
        <p:nvPicPr>
          <p:cNvPr id="6" name="Picture 4">
            <a:extLst>
              <a:ext uri="{FF2B5EF4-FFF2-40B4-BE49-F238E27FC236}">
                <a16:creationId xmlns:a16="http://schemas.microsoft.com/office/drawing/2014/main" id="{A56A967A-CBFC-4440-91B3-7A4A86848147}"/>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68261" y="2544692"/>
            <a:ext cx="3230735" cy="306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444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A27717-129D-4CE0-9012-EF02DEED67EE}"/>
              </a:ext>
            </a:extLst>
          </p:cNvPr>
          <p:cNvSpPr>
            <a:spLocks noGrp="1"/>
          </p:cNvSpPr>
          <p:nvPr>
            <p:ph type="title"/>
          </p:nvPr>
        </p:nvSpPr>
        <p:spPr/>
        <p:txBody>
          <a:bodyPr vert="horz" lIns="91440" tIns="45720" rIns="91440" bIns="45720" rtlCol="0" anchor="ctr">
            <a:noAutofit/>
          </a:bodyPr>
          <a:lstStyle/>
          <a:p>
            <a:r>
              <a:rPr lang="he-IL" sz="4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כְּמוֹ רוֹנָה, כָּךְ גַּם אֲנַחְנוּ....</a:t>
            </a:r>
          </a:p>
        </p:txBody>
      </p:sp>
      <p:sp>
        <p:nvSpPr>
          <p:cNvPr id="5" name="TextBox 4">
            <a:extLst>
              <a:ext uri="{FF2B5EF4-FFF2-40B4-BE49-F238E27FC236}">
                <a16:creationId xmlns:a16="http://schemas.microsoft.com/office/drawing/2014/main" id="{8A9D34AE-3EAE-4865-A6D7-EB95B788EE1D}"/>
              </a:ext>
            </a:extLst>
          </p:cNvPr>
          <p:cNvSpPr txBox="1"/>
          <p:nvPr/>
        </p:nvSpPr>
        <p:spPr>
          <a:xfrm>
            <a:off x="281354" y="1659285"/>
            <a:ext cx="11615894" cy="3539430"/>
          </a:xfrm>
          <a:prstGeom prst="rect">
            <a:avLst/>
          </a:prstGeom>
          <a:solidFill>
            <a:schemeClr val="accent2">
              <a:lumMod val="40000"/>
              <a:lumOff val="6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he-IL" sz="2800" b="1" dirty="0">
                <a:solidFill>
                  <a:srgbClr val="0070C0"/>
                </a:solidFill>
                <a:latin typeface="Gisha" panose="020B0502040204020203" pitchFamily="34" charset="-79"/>
                <a:cs typeface="Gisha" panose="020B0502040204020203" pitchFamily="34" charset="-79"/>
              </a:rPr>
              <a:t>מַתְחִילִים אֶת הַשָּׁנָה,</a:t>
            </a:r>
          </a:p>
          <a:p>
            <a:pPr algn="ctr"/>
            <a:r>
              <a:rPr lang="he-IL" sz="2800" b="1" dirty="0">
                <a:solidFill>
                  <a:srgbClr val="0070C0"/>
                </a:solidFill>
                <a:latin typeface="Gisha" panose="020B0502040204020203" pitchFamily="34" charset="-79"/>
                <a:cs typeface="Gisha" panose="020B0502040204020203" pitchFamily="34" charset="-79"/>
              </a:rPr>
              <a:t>עוֹבְרִים דֶּרֶךְ,</a:t>
            </a:r>
          </a:p>
          <a:p>
            <a:pPr algn="ctr"/>
            <a:r>
              <a:rPr lang="he-IL" sz="2800" b="1" dirty="0">
                <a:solidFill>
                  <a:srgbClr val="0070C0"/>
                </a:solidFill>
                <a:latin typeface="Gisha" panose="020B0502040204020203" pitchFamily="34" charset="-79"/>
                <a:cs typeface="Gisha" panose="020B0502040204020203" pitchFamily="34" charset="-79"/>
              </a:rPr>
              <a:t>יֵשׁ לָנוּ מְשִׂימוֹת שֶׁיֵּשׁ לָנוּ </a:t>
            </a:r>
            <a:r>
              <a:rPr lang="he-IL" sz="2800" b="1" dirty="0">
                <a:solidFill>
                  <a:schemeClr val="accent6">
                    <a:lumMod val="75000"/>
                  </a:schemeClr>
                </a:solidFill>
                <a:latin typeface="Gisha" panose="020B0502040204020203" pitchFamily="34" charset="-79"/>
                <a:cs typeface="Gisha" panose="020B0502040204020203" pitchFamily="34" charset="-79"/>
              </a:rPr>
              <a:t>אַחְרָיוּת</a:t>
            </a:r>
            <a:r>
              <a:rPr lang="he-IL" sz="2800" b="1" dirty="0">
                <a:solidFill>
                  <a:srgbClr val="0070C0"/>
                </a:solidFill>
                <a:latin typeface="Gisha" panose="020B0502040204020203" pitchFamily="34" charset="-79"/>
                <a:cs typeface="Gisha" panose="020B0502040204020203" pitchFamily="34" charset="-79"/>
              </a:rPr>
              <a:t> לְמַלֵּא,</a:t>
            </a:r>
          </a:p>
          <a:p>
            <a:pPr algn="ctr"/>
            <a:r>
              <a:rPr lang="he-IL" sz="2800" b="1" dirty="0">
                <a:solidFill>
                  <a:srgbClr val="0070C0"/>
                </a:solidFill>
                <a:latin typeface="Gisha" panose="020B0502040204020203" pitchFamily="34" charset="-79"/>
                <a:cs typeface="Gisha" panose="020B0502040204020203" pitchFamily="34" charset="-79"/>
              </a:rPr>
              <a:t>אַנחְנוֹ יְכוֹלִים </a:t>
            </a:r>
            <a:r>
              <a:rPr lang="he-IL" sz="2800" b="1" dirty="0" err="1">
                <a:solidFill>
                  <a:srgbClr val="0070C0"/>
                </a:solidFill>
                <a:latin typeface="Gisha" panose="020B0502040204020203" pitchFamily="34" charset="-79"/>
                <a:cs typeface="Gisha" panose="020B0502040204020203" pitchFamily="34" charset="-79"/>
              </a:rPr>
              <a:t>לִבְחֹר</a:t>
            </a:r>
            <a:r>
              <a:rPr lang="he-IL" sz="2800" b="1" dirty="0">
                <a:solidFill>
                  <a:srgbClr val="0070C0"/>
                </a:solidFill>
                <a:latin typeface="Gisha" panose="020B0502040204020203" pitchFamily="34" charset="-79"/>
                <a:cs typeface="Gisha" panose="020B0502040204020203" pitchFamily="34" charset="-79"/>
              </a:rPr>
              <a:t> בִּדְרָכִים שׁוֹנוֹת.</a:t>
            </a:r>
          </a:p>
          <a:p>
            <a:pPr algn="ctr"/>
            <a:r>
              <a:rPr lang="he-IL" sz="2800" b="1" dirty="0">
                <a:solidFill>
                  <a:srgbClr val="0070C0"/>
                </a:solidFill>
                <a:latin typeface="Gisha" panose="020B0502040204020203" pitchFamily="34" charset="-79"/>
                <a:cs typeface="Gisha" panose="020B0502040204020203" pitchFamily="34" charset="-79"/>
              </a:rPr>
              <a:t>יֶשְׁנָם מִכְשׁוֹלִים שֶׁכְּדֵי לַעֲבֹר אוֹתָם</a:t>
            </a:r>
            <a:br>
              <a:rPr lang="he-IL" sz="2800" b="1" dirty="0">
                <a:solidFill>
                  <a:srgbClr val="0070C0"/>
                </a:solidFill>
                <a:latin typeface="Gisha" panose="020B0502040204020203" pitchFamily="34" charset="-79"/>
                <a:cs typeface="Gisha" panose="020B0502040204020203" pitchFamily="34" charset="-79"/>
              </a:rPr>
            </a:br>
            <a:r>
              <a:rPr lang="he-IL" sz="2800" b="1" dirty="0">
                <a:solidFill>
                  <a:srgbClr val="0070C0"/>
                </a:solidFill>
                <a:latin typeface="Gisha" panose="020B0502040204020203" pitchFamily="34" charset="-79"/>
                <a:cs typeface="Gisha" panose="020B0502040204020203" pitchFamily="34" charset="-79"/>
              </a:rPr>
              <a:t>חָשׁוּב </a:t>
            </a:r>
            <a:r>
              <a:rPr lang="he-IL" sz="2800" b="1" dirty="0">
                <a:solidFill>
                  <a:schemeClr val="accent6">
                    <a:lumMod val="75000"/>
                  </a:schemeClr>
                </a:solidFill>
                <a:latin typeface="Gisha" panose="020B0502040204020203" pitchFamily="34" charset="-79"/>
                <a:cs typeface="Gisha" panose="020B0502040204020203" pitchFamily="34" charset="-79"/>
              </a:rPr>
              <a:t>לְהִתְגַּמֵּשׁ</a:t>
            </a:r>
            <a:r>
              <a:rPr lang="he-IL" sz="2800" b="1" dirty="0">
                <a:solidFill>
                  <a:srgbClr val="0070C0"/>
                </a:solidFill>
                <a:latin typeface="Gisha" panose="020B0502040204020203" pitchFamily="34" charset="-79"/>
                <a:cs typeface="Gisha" panose="020B0502040204020203" pitchFamily="34" charset="-79"/>
              </a:rPr>
              <a:t> וּלְחַפֵּשׂ דְּרָכִים אֲחֵרוֹת,</a:t>
            </a:r>
            <a:br>
              <a:rPr lang="he-IL" sz="2800" b="1" dirty="0">
                <a:solidFill>
                  <a:srgbClr val="0070C0"/>
                </a:solidFill>
                <a:latin typeface="Gisha" panose="020B0502040204020203" pitchFamily="34" charset="-79"/>
                <a:cs typeface="Gisha" panose="020B0502040204020203" pitchFamily="34" charset="-79"/>
              </a:rPr>
            </a:br>
            <a:r>
              <a:rPr lang="he-IL" sz="2800" b="1" dirty="0">
                <a:solidFill>
                  <a:schemeClr val="accent6">
                    <a:lumMod val="75000"/>
                  </a:schemeClr>
                </a:solidFill>
                <a:latin typeface="Gisha" panose="020B0502040204020203" pitchFamily="34" charset="-79"/>
                <a:cs typeface="Gisha" panose="020B0502040204020203" pitchFamily="34" charset="-79"/>
              </a:rPr>
              <a:t>לְהַתְמִיד</a:t>
            </a:r>
            <a:r>
              <a:rPr lang="he-IL" sz="2800" b="1" dirty="0">
                <a:solidFill>
                  <a:srgbClr val="0070C0"/>
                </a:solidFill>
                <a:latin typeface="Gisha" panose="020B0502040204020203" pitchFamily="34" charset="-79"/>
                <a:cs typeface="Gisha" panose="020B0502040204020203" pitchFamily="34" charset="-79"/>
              </a:rPr>
              <a:t> וְלֹא לְוַתֵּר..</a:t>
            </a:r>
            <a:br>
              <a:rPr lang="he-IL" sz="2800" b="1" dirty="0">
                <a:solidFill>
                  <a:srgbClr val="0070C0"/>
                </a:solidFill>
                <a:latin typeface="Gisha" panose="020B0502040204020203" pitchFamily="34" charset="-79"/>
                <a:cs typeface="Gisha" panose="020B0502040204020203" pitchFamily="34" charset="-79"/>
              </a:rPr>
            </a:br>
            <a:r>
              <a:rPr lang="he-IL" sz="2800" b="1" dirty="0">
                <a:solidFill>
                  <a:schemeClr val="accent6">
                    <a:lumMod val="75000"/>
                  </a:schemeClr>
                </a:solidFill>
                <a:latin typeface="Gisha" panose="020B0502040204020203" pitchFamily="34" charset="-79"/>
                <a:cs typeface="Gisha" panose="020B0502040204020203" pitchFamily="34" charset="-79"/>
              </a:rPr>
              <a:t>לְהַאֲמִין</a:t>
            </a:r>
            <a:r>
              <a:rPr lang="he-IL" sz="2800" b="1" dirty="0">
                <a:solidFill>
                  <a:srgbClr val="0070C0"/>
                </a:solidFill>
                <a:latin typeface="Gisha" panose="020B0502040204020203" pitchFamily="34" charset="-79"/>
                <a:cs typeface="Gisha" panose="020B0502040204020203" pitchFamily="34" charset="-79"/>
              </a:rPr>
              <a:t> </a:t>
            </a:r>
            <a:r>
              <a:rPr lang="he-IL" sz="2800" b="1" dirty="0">
                <a:solidFill>
                  <a:schemeClr val="accent6">
                    <a:lumMod val="75000"/>
                  </a:schemeClr>
                </a:solidFill>
                <a:latin typeface="Gisha" panose="020B0502040204020203" pitchFamily="34" charset="-79"/>
                <a:cs typeface="Gisha" panose="020B0502040204020203" pitchFamily="34" charset="-79"/>
              </a:rPr>
              <a:t>וּלְקַוּוֹת </a:t>
            </a:r>
            <a:r>
              <a:rPr lang="he-IL" sz="2800" b="1" dirty="0">
                <a:solidFill>
                  <a:srgbClr val="0070C0"/>
                </a:solidFill>
                <a:latin typeface="Gisha" panose="020B0502040204020203" pitchFamily="34" charset="-79"/>
                <a:cs typeface="Gisha" panose="020B0502040204020203" pitchFamily="34" charset="-79"/>
              </a:rPr>
              <a:t>שֶׁבַּסּוֹף נַגִּיעַ לִמְחוֹז חָפַצְנוּ וְשֶׁיִּהְיֶה טוֹב </a:t>
            </a:r>
            <a:r>
              <a:rPr lang="he-IL" sz="2800" b="1" dirty="0" err="1">
                <a:solidFill>
                  <a:srgbClr val="0070C0"/>
                </a:solidFill>
                <a:latin typeface="Gisha" panose="020B0502040204020203" pitchFamily="34" charset="-79"/>
                <a:cs typeface="Gisha" panose="020B0502040204020203" pitchFamily="34" charset="-79"/>
              </a:rPr>
              <a:t>בעז"ה</a:t>
            </a:r>
            <a:endParaRPr lang="he-IL" sz="2800" dirty="0">
              <a:solidFill>
                <a:srgbClr val="0070C0"/>
              </a:solidFill>
              <a:latin typeface="Gisha" panose="020B0502040204020203" pitchFamily="34" charset="-79"/>
              <a:cs typeface="Gisha" panose="020B0502040204020203" pitchFamily="34" charset="-79"/>
            </a:endParaRPr>
          </a:p>
        </p:txBody>
      </p:sp>
      <p:sp>
        <p:nvSpPr>
          <p:cNvPr id="8" name="Content Placeholder 1">
            <a:extLst>
              <a:ext uri="{FF2B5EF4-FFF2-40B4-BE49-F238E27FC236}">
                <a16:creationId xmlns:a16="http://schemas.microsoft.com/office/drawing/2014/main" id="{E86B76F3-7C23-40AB-9F95-75BBE615FECE}"/>
              </a:ext>
            </a:extLst>
          </p:cNvPr>
          <p:cNvSpPr>
            <a:spLocks noGrp="1"/>
          </p:cNvSpPr>
          <p:nvPr>
            <p:ph idx="1"/>
          </p:nvPr>
        </p:nvSpPr>
        <p:spPr>
          <a:xfrm>
            <a:off x="281354" y="5447759"/>
            <a:ext cx="11615894" cy="988020"/>
          </a:xfrm>
          <a:solidFill>
            <a:srgbClr val="FFC000"/>
          </a:solidFill>
        </p:spPr>
        <p:txBody>
          <a:bodyPr>
            <a:normAutofit fontScale="77500" lnSpcReduction="20000"/>
          </a:bodyPr>
          <a:lstStyle/>
          <a:p>
            <a:pPr marL="45720" indent="0" algn="ctr">
              <a:buNone/>
            </a:pPr>
            <a:r>
              <a:rPr lang="he-IL" sz="2800" b="1" dirty="0">
                <a:solidFill>
                  <a:srgbClr val="0070C0"/>
                </a:solidFill>
                <a:latin typeface="Gisha" panose="020B0502040204020203" pitchFamily="34" charset="-79"/>
                <a:cs typeface="Gisha" panose="020B0502040204020203" pitchFamily="34" charset="-79"/>
              </a:rPr>
              <a:t>אוֹתָם הַדְּבָרִים שֶׁעָזְרוּ לִמְצֹא אֶת הַדֶּרֶךְ בַּמָּבוֹךְ,</a:t>
            </a:r>
            <a:br>
              <a:rPr lang="he-IL" sz="2800" b="1" dirty="0">
                <a:solidFill>
                  <a:srgbClr val="0070C0"/>
                </a:solidFill>
                <a:latin typeface="Gisha" panose="020B0502040204020203" pitchFamily="34" charset="-79"/>
                <a:cs typeface="Gisha" panose="020B0502040204020203" pitchFamily="34" charset="-79"/>
              </a:rPr>
            </a:br>
            <a:r>
              <a:rPr lang="he-IL" sz="2800" b="1" dirty="0">
                <a:solidFill>
                  <a:srgbClr val="0070C0"/>
                </a:solidFill>
                <a:latin typeface="Gisha" panose="020B0502040204020203" pitchFamily="34" charset="-79"/>
                <a:cs typeface="Gisha" panose="020B0502040204020203" pitchFamily="34" charset="-79"/>
              </a:rPr>
              <a:t>יַעַזְרוּ גַּם בַּשָּׁנָה הַחֲדָשָׁה,</a:t>
            </a:r>
          </a:p>
          <a:p>
            <a:pPr marL="45720" indent="0" algn="ctr">
              <a:buNone/>
            </a:pPr>
            <a:r>
              <a:rPr lang="he-IL" sz="2800" b="1" dirty="0">
                <a:solidFill>
                  <a:srgbClr val="0070C0"/>
                </a:solidFill>
                <a:latin typeface="Gisha" panose="020B0502040204020203" pitchFamily="34" charset="-79"/>
                <a:cs typeface="Gisha" panose="020B0502040204020203" pitchFamily="34" charset="-79"/>
              </a:rPr>
              <a:t>בַּדֶּרֶךְ בָּהּ אֲנַחְנוּ מַתְחִילִים כָּעֵת.</a:t>
            </a:r>
          </a:p>
        </p:txBody>
      </p:sp>
    </p:spTree>
    <p:extLst>
      <p:ext uri="{BB962C8B-B14F-4D97-AF65-F5344CB8AC3E}">
        <p14:creationId xmlns:p14="http://schemas.microsoft.com/office/powerpoint/2010/main" val="420249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 calcmode="lin" valueType="num">
                                      <p:cBhvr additive="base">
                                        <p:cTn id="3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additive="base">
                                        <p:cTn id="4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 calcmode="lin" valueType="num">
                                      <p:cBhvr additive="base">
                                        <p:cTn id="4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nimBg="1"/>
      <p:bldP spid="8"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E6E39A58-9A03-401D-B9FC-E8C186C27131}"/>
              </a:ext>
            </a:extLst>
          </p:cNvPr>
          <p:cNvSpPr>
            <a:spLocks noGrp="1"/>
          </p:cNvSpPr>
          <p:nvPr>
            <p:ph type="title"/>
          </p:nvPr>
        </p:nvSpPr>
        <p:spPr>
          <a:xfrm>
            <a:off x="508000" y="307721"/>
            <a:ext cx="11175013" cy="1054394"/>
          </a:xfrm>
        </p:spPr>
        <p:txBody>
          <a:bodyPr/>
          <a:lstStyle/>
          <a:p>
            <a:r>
              <a:rPr lang="he-IL" dirty="0">
                <a:solidFill>
                  <a:schemeClr val="tx1"/>
                </a:solidFill>
              </a:rPr>
              <a:t>"</a:t>
            </a:r>
            <a:r>
              <a:rPr lang="he-IL" b="1" dirty="0" err="1">
                <a:solidFill>
                  <a:srgbClr val="002060"/>
                </a:solidFill>
                <a:latin typeface="Tahoma" panose="020B0604030504040204" pitchFamily="34" charset="0"/>
                <a:ea typeface="Tahoma" panose="020B0604030504040204" pitchFamily="34" charset="0"/>
                <a:cs typeface="Tahoma" panose="020B0604030504040204" pitchFamily="34" charset="0"/>
              </a:rPr>
              <a:t>הַכֹּל</a:t>
            </a: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 לְטוֹבָה</a:t>
            </a:r>
            <a:r>
              <a:rPr lang="he-IL"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he-IL" b="1" dirty="0" err="1">
                <a:solidFill>
                  <a:srgbClr val="002060"/>
                </a:solidFill>
                <a:latin typeface="Tahoma" panose="020B0604030504040204" pitchFamily="34" charset="0"/>
                <a:ea typeface="Tahoma" panose="020B0604030504040204" pitchFamily="34" charset="0"/>
                <a:cs typeface="Tahoma" panose="020B0604030504040204" pitchFamily="34" charset="0"/>
              </a:rPr>
              <a:t>סִפּוּרו</a:t>
            </a: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 שֶׁל רַבִּי עֲקִיבָא</a:t>
            </a:r>
            <a:endParaRPr lang="he-IL" dirty="0">
              <a:solidFill>
                <a:schemeClr val="tx1"/>
              </a:solidFill>
            </a:endParaRPr>
          </a:p>
        </p:txBody>
      </p:sp>
      <p:sp>
        <p:nvSpPr>
          <p:cNvPr id="2" name="מציין מיקום תוכן 1"/>
          <p:cNvSpPr>
            <a:spLocks noGrp="1"/>
          </p:cNvSpPr>
          <p:nvPr>
            <p:ph idx="1"/>
          </p:nvPr>
        </p:nvSpPr>
        <p:spPr>
          <a:xfrm>
            <a:off x="5133975" y="1628775"/>
            <a:ext cx="6651223" cy="5143499"/>
          </a:xfrm>
        </p:spPr>
        <p:txBody>
          <a:bodyPr>
            <a:normAutofit fontScale="47500" lnSpcReduction="20000"/>
          </a:bodyPr>
          <a:lstStyle/>
          <a:p>
            <a:pPr marL="0" indent="44450">
              <a:lnSpc>
                <a:spcPct val="170000"/>
              </a:lnSpc>
              <a:buNone/>
            </a:pPr>
            <a:r>
              <a:rPr lang="he-IL" sz="2900" b="1" dirty="0">
                <a:solidFill>
                  <a:srgbClr val="002060"/>
                </a:solidFill>
                <a:latin typeface="Tahoma" panose="020B0604030504040204" pitchFamily="34" charset="0"/>
                <a:ea typeface="Tahoma" panose="020B0604030504040204" pitchFamily="34" charset="0"/>
                <a:cs typeface="Tahoma" panose="020B0604030504040204" pitchFamily="34" charset="0"/>
              </a:rPr>
              <a:t>פַּעַם אַחַת הָיָה רַ' עֲקִיבָא מְהַלֵּךְ בַּדֶּרֶךְ.</a:t>
            </a:r>
          </a:p>
          <a:p>
            <a:pPr marL="45720" indent="0">
              <a:lnSpc>
                <a:spcPct val="170000"/>
              </a:lnSpc>
              <a:buNone/>
            </a:pPr>
            <a:r>
              <a:rPr lang="he-IL" sz="2900" b="1" dirty="0">
                <a:solidFill>
                  <a:srgbClr val="002060"/>
                </a:solidFill>
                <a:latin typeface="Tahoma" panose="020B0604030504040204" pitchFamily="34" charset="0"/>
                <a:ea typeface="Tahoma" panose="020B0604030504040204" pitchFamily="34" charset="0"/>
                <a:cs typeface="Tahoma" panose="020B0604030504040204" pitchFamily="34" charset="0"/>
              </a:rPr>
              <a:t>הִגִּיעַ לְמָקוֹם אֶחָד,</a:t>
            </a:r>
          </a:p>
          <a:p>
            <a:pPr marL="45720" indent="0">
              <a:lnSpc>
                <a:spcPct val="170000"/>
              </a:lnSpc>
              <a:buNone/>
            </a:pPr>
            <a:r>
              <a:rPr lang="he-IL" sz="2900" b="1" dirty="0">
                <a:solidFill>
                  <a:srgbClr val="002060"/>
                </a:solidFill>
                <a:latin typeface="Tahoma" panose="020B0604030504040204" pitchFamily="34" charset="0"/>
                <a:ea typeface="Tahoma" panose="020B0604030504040204" pitchFamily="34" charset="0"/>
                <a:cs typeface="Tahoma" panose="020B0604030504040204" pitchFamily="34" charset="0"/>
              </a:rPr>
              <a:t>בִּקֵּשׁ </a:t>
            </a:r>
            <a:r>
              <a:rPr lang="he-IL" sz="2900" b="1" dirty="0" err="1">
                <a:solidFill>
                  <a:srgbClr val="002060"/>
                </a:solidFill>
                <a:latin typeface="Tahoma" panose="020B0604030504040204" pitchFamily="34" charset="0"/>
                <a:ea typeface="Tahoma" panose="020B0604030504040204" pitchFamily="34" charset="0"/>
                <a:cs typeface="Tahoma" panose="020B0604030504040204" pitchFamily="34" charset="0"/>
              </a:rPr>
              <a:t>אַכְסַנְיָא</a:t>
            </a:r>
            <a:r>
              <a:rPr lang="he-IL" sz="2900" b="1" dirty="0">
                <a:solidFill>
                  <a:srgbClr val="002060"/>
                </a:solidFill>
                <a:latin typeface="Tahoma" panose="020B0604030504040204" pitchFamily="34" charset="0"/>
                <a:ea typeface="Tahoma" panose="020B0604030504040204" pitchFamily="34" charset="0"/>
                <a:cs typeface="Tahoma" panose="020B0604030504040204" pitchFamily="34" charset="0"/>
              </a:rPr>
              <a:t> (חֶדֶר בְּמָלוֹן) וְלֹא נָתְנוּ לוֹ.</a:t>
            </a:r>
          </a:p>
          <a:p>
            <a:pPr marL="45720" indent="0">
              <a:lnSpc>
                <a:spcPct val="170000"/>
              </a:lnSpc>
              <a:buNone/>
            </a:pPr>
            <a:r>
              <a:rPr lang="he-IL" sz="2900" b="1" dirty="0">
                <a:solidFill>
                  <a:srgbClr val="002060"/>
                </a:solidFill>
                <a:latin typeface="Tahoma" panose="020B0604030504040204" pitchFamily="34" charset="0"/>
                <a:ea typeface="Tahoma" panose="020B0604030504040204" pitchFamily="34" charset="0"/>
                <a:cs typeface="Tahoma" panose="020B0604030504040204" pitchFamily="34" charset="0"/>
              </a:rPr>
              <a:t>אָמַר: "כָּל מָה שֶׁעוֹשֶׂה הַקָּדוֹשׁ בָּרוּךְ הוּא </a:t>
            </a:r>
            <a:r>
              <a:rPr lang="he-IL" sz="2900" b="1" dirty="0" err="1">
                <a:solidFill>
                  <a:srgbClr val="002060"/>
                </a:solidFill>
                <a:latin typeface="Tahoma" panose="020B0604030504040204" pitchFamily="34" charset="0"/>
                <a:ea typeface="Tahoma" panose="020B0604030504040204" pitchFamily="34" charset="0"/>
                <a:cs typeface="Tahoma" panose="020B0604030504040204" pitchFamily="34" charset="0"/>
              </a:rPr>
              <a:t>הַכֹּל</a:t>
            </a:r>
            <a:r>
              <a:rPr lang="he-IL" sz="2900" b="1" dirty="0">
                <a:solidFill>
                  <a:srgbClr val="002060"/>
                </a:solidFill>
                <a:latin typeface="Tahoma" panose="020B0604030504040204" pitchFamily="34" charset="0"/>
                <a:ea typeface="Tahoma" panose="020B0604030504040204" pitchFamily="34" charset="0"/>
                <a:cs typeface="Tahoma" panose="020B0604030504040204" pitchFamily="34" charset="0"/>
              </a:rPr>
              <a:t> לְטוֹבָה".</a:t>
            </a:r>
          </a:p>
          <a:p>
            <a:pPr marL="45720" indent="0">
              <a:lnSpc>
                <a:spcPct val="170000"/>
              </a:lnSpc>
              <a:buNone/>
            </a:pPr>
            <a:r>
              <a:rPr lang="he-IL" sz="2900" b="1" dirty="0">
                <a:solidFill>
                  <a:srgbClr val="002060"/>
                </a:solidFill>
                <a:latin typeface="Tahoma" panose="020B0604030504040204" pitchFamily="34" charset="0"/>
                <a:ea typeface="Tahoma" panose="020B0604030504040204" pitchFamily="34" charset="0"/>
                <a:cs typeface="Tahoma" panose="020B0604030504040204" pitchFamily="34" charset="0"/>
              </a:rPr>
              <a:t>הָלַךְ וְלָן (יָשַׁן) בַּשָּׂדֶה,</a:t>
            </a:r>
          </a:p>
          <a:p>
            <a:pPr marL="45720" indent="0">
              <a:lnSpc>
                <a:spcPct val="170000"/>
              </a:lnSpc>
              <a:buNone/>
            </a:pPr>
            <a:r>
              <a:rPr lang="he-IL" sz="2900" b="1" dirty="0">
                <a:solidFill>
                  <a:srgbClr val="002060"/>
                </a:solidFill>
                <a:latin typeface="Tahoma" panose="020B0604030504040204" pitchFamily="34" charset="0"/>
                <a:ea typeface="Tahoma" panose="020B0604030504040204" pitchFamily="34" charset="0"/>
                <a:cs typeface="Tahoma" panose="020B0604030504040204" pitchFamily="34" charset="0"/>
              </a:rPr>
              <a:t>וְהָיוּ עִמּוֹ חֲמוֹר </a:t>
            </a:r>
            <a:r>
              <a:rPr lang="he-IL" sz="2900" b="1" dirty="0" err="1">
                <a:solidFill>
                  <a:srgbClr val="002060"/>
                </a:solidFill>
                <a:latin typeface="Tahoma" panose="020B0604030504040204" pitchFamily="34" charset="0"/>
                <a:ea typeface="Tahoma" panose="020B0604030504040204" pitchFamily="34" charset="0"/>
                <a:cs typeface="Tahoma" panose="020B0604030504040204" pitchFamily="34" charset="0"/>
              </a:rPr>
              <a:t>וְתַרְנְגֹל</a:t>
            </a:r>
            <a:r>
              <a:rPr lang="he-IL" sz="2900" b="1" dirty="0">
                <a:solidFill>
                  <a:srgbClr val="002060"/>
                </a:solidFill>
                <a:latin typeface="Tahoma" panose="020B0604030504040204" pitchFamily="34" charset="0"/>
                <a:ea typeface="Tahoma" panose="020B0604030504040204" pitchFamily="34" charset="0"/>
                <a:cs typeface="Tahoma" panose="020B0604030504040204" pitchFamily="34" charset="0"/>
              </a:rPr>
              <a:t>  וְנֵר.</a:t>
            </a:r>
          </a:p>
          <a:p>
            <a:pPr marL="45720" indent="0">
              <a:lnSpc>
                <a:spcPct val="170000"/>
              </a:lnSpc>
              <a:buNone/>
            </a:pPr>
            <a:r>
              <a:rPr lang="he-IL" sz="2900" b="1" dirty="0">
                <a:solidFill>
                  <a:srgbClr val="002060"/>
                </a:solidFill>
                <a:latin typeface="Tahoma" panose="020B0604030504040204" pitchFamily="34" charset="0"/>
                <a:ea typeface="Tahoma" panose="020B0604030504040204" pitchFamily="34" charset="0"/>
                <a:cs typeface="Tahoma" panose="020B0604030504040204" pitchFamily="34" charset="0"/>
              </a:rPr>
              <a:t>בָּא אַרְיֵה וְאָכַל אֶת הַחֲמוֹר;</a:t>
            </a:r>
          </a:p>
          <a:p>
            <a:pPr marL="45720" indent="0">
              <a:lnSpc>
                <a:spcPct val="170000"/>
              </a:lnSpc>
              <a:buNone/>
            </a:pPr>
            <a:r>
              <a:rPr lang="he-IL" sz="2900" b="1" dirty="0">
                <a:solidFill>
                  <a:srgbClr val="002060"/>
                </a:solidFill>
                <a:latin typeface="Tahoma" panose="020B0604030504040204" pitchFamily="34" charset="0"/>
                <a:ea typeface="Tahoma" panose="020B0604030504040204" pitchFamily="34" charset="0"/>
                <a:cs typeface="Tahoma" panose="020B0604030504040204" pitchFamily="34" charset="0"/>
              </a:rPr>
              <a:t>בָּא חָתוּל וְאָכַל אֶת </a:t>
            </a:r>
            <a:r>
              <a:rPr lang="he-IL" sz="2900" b="1" dirty="0" err="1">
                <a:solidFill>
                  <a:srgbClr val="002060"/>
                </a:solidFill>
                <a:latin typeface="Tahoma" panose="020B0604030504040204" pitchFamily="34" charset="0"/>
                <a:ea typeface="Tahoma" panose="020B0604030504040204" pitchFamily="34" charset="0"/>
                <a:cs typeface="Tahoma" panose="020B0604030504040204" pitchFamily="34" charset="0"/>
              </a:rPr>
              <a:t>הַתַּרְנְגֹל</a:t>
            </a:r>
            <a:r>
              <a:rPr lang="he-IL" sz="2900" b="1" dirty="0">
                <a:solidFill>
                  <a:srgbClr val="002060"/>
                </a:solidFill>
                <a:latin typeface="Tahoma" panose="020B0604030504040204" pitchFamily="34" charset="0"/>
                <a:ea typeface="Tahoma" panose="020B0604030504040204" pitchFamily="34" charset="0"/>
                <a:cs typeface="Tahoma" panose="020B0604030504040204" pitchFamily="34" charset="0"/>
              </a:rPr>
              <a:t>;</a:t>
            </a:r>
          </a:p>
          <a:p>
            <a:pPr marL="45720" indent="0">
              <a:lnSpc>
                <a:spcPct val="170000"/>
              </a:lnSpc>
              <a:buNone/>
            </a:pPr>
            <a:r>
              <a:rPr lang="he-IL" sz="2900" b="1" dirty="0">
                <a:solidFill>
                  <a:srgbClr val="002060"/>
                </a:solidFill>
                <a:latin typeface="Tahoma" panose="020B0604030504040204" pitchFamily="34" charset="0"/>
                <a:ea typeface="Tahoma" panose="020B0604030504040204" pitchFamily="34" charset="0"/>
                <a:cs typeface="Tahoma" panose="020B0604030504040204" pitchFamily="34" charset="0"/>
              </a:rPr>
              <a:t>בָּא רוּחַ וְכִבָּה אֶת הנֵר,</a:t>
            </a:r>
          </a:p>
          <a:p>
            <a:pPr marL="45720" indent="0">
              <a:lnSpc>
                <a:spcPct val="170000"/>
              </a:lnSpc>
              <a:buNone/>
            </a:pPr>
            <a:r>
              <a:rPr lang="he-IL" sz="2900" b="1" dirty="0">
                <a:solidFill>
                  <a:srgbClr val="002060"/>
                </a:solidFill>
                <a:latin typeface="Tahoma" panose="020B0604030504040204" pitchFamily="34" charset="0"/>
                <a:ea typeface="Tahoma" panose="020B0604030504040204" pitchFamily="34" charset="0"/>
                <a:cs typeface="Tahoma" panose="020B0604030504040204" pitchFamily="34" charset="0"/>
              </a:rPr>
              <a:t>אָמַר: "כָּל מָה שֶׁעוֹשֶׂה הַקָּדוֹשׁ בָּרוּךְ הוּא </a:t>
            </a:r>
            <a:r>
              <a:rPr lang="he-IL" sz="2900" b="1" dirty="0" err="1">
                <a:solidFill>
                  <a:srgbClr val="002060"/>
                </a:solidFill>
                <a:latin typeface="Tahoma" panose="020B0604030504040204" pitchFamily="34" charset="0"/>
                <a:ea typeface="Tahoma" panose="020B0604030504040204" pitchFamily="34" charset="0"/>
                <a:cs typeface="Tahoma" panose="020B0604030504040204" pitchFamily="34" charset="0"/>
              </a:rPr>
              <a:t>הַכֹּל</a:t>
            </a:r>
            <a:r>
              <a:rPr lang="he-IL" sz="2900" b="1" dirty="0">
                <a:solidFill>
                  <a:srgbClr val="002060"/>
                </a:solidFill>
                <a:latin typeface="Tahoma" panose="020B0604030504040204" pitchFamily="34" charset="0"/>
                <a:ea typeface="Tahoma" panose="020B0604030504040204" pitchFamily="34" charset="0"/>
                <a:cs typeface="Tahoma" panose="020B0604030504040204" pitchFamily="34" charset="0"/>
              </a:rPr>
              <a:t> לְטוֹבָה".</a:t>
            </a:r>
          </a:p>
          <a:p>
            <a:pPr marL="45720" indent="0">
              <a:lnSpc>
                <a:spcPct val="170000"/>
              </a:lnSpc>
              <a:buNone/>
            </a:pPr>
            <a:r>
              <a:rPr lang="he-IL" sz="2900" b="1" dirty="0">
                <a:solidFill>
                  <a:srgbClr val="002060"/>
                </a:solidFill>
                <a:latin typeface="Tahoma" panose="020B0604030504040204" pitchFamily="34" charset="0"/>
                <a:ea typeface="Tahoma" panose="020B0604030504040204" pitchFamily="34" charset="0"/>
                <a:cs typeface="Tahoma" panose="020B0604030504040204" pitchFamily="34" charset="0"/>
              </a:rPr>
              <a:t>בּוֹ בַּלַּיְלָה בָּאוּ גְּיָסוֹת (</a:t>
            </a:r>
            <a:r>
              <a:rPr lang="he-IL" sz="2900" b="1" dirty="0" err="1">
                <a:solidFill>
                  <a:srgbClr val="002060"/>
                </a:solidFill>
                <a:latin typeface="Tahoma" panose="020B0604030504040204" pitchFamily="34" charset="0"/>
                <a:ea typeface="Tahoma" panose="020B0604030504040204" pitchFamily="34" charset="0"/>
                <a:cs typeface="Tahoma" panose="020B0604030504040204" pitchFamily="34" charset="0"/>
              </a:rPr>
              <a:t>חַיָּלִים</a:t>
            </a:r>
            <a:r>
              <a:rPr lang="he-IL" sz="2900" b="1" dirty="0">
                <a:solidFill>
                  <a:srgbClr val="002060"/>
                </a:solidFill>
                <a:latin typeface="Tahoma" panose="020B0604030504040204" pitchFamily="34" charset="0"/>
                <a:ea typeface="Tahoma" panose="020B0604030504040204" pitchFamily="34" charset="0"/>
                <a:cs typeface="Tahoma" panose="020B0604030504040204" pitchFamily="34" charset="0"/>
              </a:rPr>
              <a:t>) וְשָׁבוּ (לָקְחוּ בשבי) אֶת בְּנֵי הָעִיר.</a:t>
            </a:r>
          </a:p>
          <a:p>
            <a:pPr marL="45720" indent="0">
              <a:lnSpc>
                <a:spcPct val="170000"/>
              </a:lnSpc>
              <a:buNone/>
            </a:pPr>
            <a:r>
              <a:rPr lang="he-IL" sz="2900" b="1" dirty="0">
                <a:solidFill>
                  <a:srgbClr val="002060"/>
                </a:solidFill>
                <a:latin typeface="Tahoma" panose="020B0604030504040204" pitchFamily="34" charset="0"/>
                <a:ea typeface="Tahoma" panose="020B0604030504040204" pitchFamily="34" charset="0"/>
                <a:cs typeface="Tahoma" panose="020B0604030504040204" pitchFamily="34" charset="0"/>
              </a:rPr>
              <a:t>אָמַר רַ' עֲקִיבָא: וְלֹא אָמַרְתִּי לָכֶם: </a:t>
            </a:r>
          </a:p>
          <a:p>
            <a:pPr marL="45720" indent="0">
              <a:lnSpc>
                <a:spcPct val="170000"/>
              </a:lnSpc>
              <a:buNone/>
            </a:pPr>
            <a:r>
              <a:rPr lang="he-IL" sz="2900" b="1" dirty="0">
                <a:solidFill>
                  <a:srgbClr val="002060"/>
                </a:solidFill>
                <a:latin typeface="Tahoma" panose="020B0604030504040204" pitchFamily="34" charset="0"/>
                <a:ea typeface="Tahoma" panose="020B0604030504040204" pitchFamily="34" charset="0"/>
                <a:cs typeface="Tahoma" panose="020B0604030504040204" pitchFamily="34" charset="0"/>
              </a:rPr>
              <a:t>"כָּל מָה שֶׁעוֹשֶׂה הַקָּדוֹשׁ בָּרוּךְ הוּא </a:t>
            </a:r>
            <a:r>
              <a:rPr lang="he-IL" sz="2900" b="1" dirty="0" err="1">
                <a:solidFill>
                  <a:srgbClr val="002060"/>
                </a:solidFill>
                <a:latin typeface="Tahoma" panose="020B0604030504040204" pitchFamily="34" charset="0"/>
                <a:ea typeface="Tahoma" panose="020B0604030504040204" pitchFamily="34" charset="0"/>
                <a:cs typeface="Tahoma" panose="020B0604030504040204" pitchFamily="34" charset="0"/>
              </a:rPr>
              <a:t>הַכֹּל</a:t>
            </a:r>
            <a:r>
              <a:rPr lang="he-IL" sz="2900" b="1" dirty="0">
                <a:solidFill>
                  <a:srgbClr val="002060"/>
                </a:solidFill>
                <a:latin typeface="Tahoma" panose="020B0604030504040204" pitchFamily="34" charset="0"/>
                <a:ea typeface="Tahoma" panose="020B0604030504040204" pitchFamily="34" charset="0"/>
                <a:cs typeface="Tahoma" panose="020B0604030504040204" pitchFamily="34" charset="0"/>
              </a:rPr>
              <a:t> לְטוֹבָה!"</a:t>
            </a:r>
          </a:p>
          <a:p>
            <a:endParaRPr lang="he-IL" dirty="0"/>
          </a:p>
        </p:txBody>
      </p:sp>
      <p:pic>
        <p:nvPicPr>
          <p:cNvPr id="17412" name="Picture 4" descr="Landscape, Twilight, Light, Night, Du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177310"/>
            <a:ext cx="4690765" cy="363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591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091" y="1822145"/>
            <a:ext cx="11599817" cy="4646208"/>
          </a:xfrm>
          <a:prstGeom prst="rect">
            <a:avLst/>
          </a:prstGeom>
          <a:noFill/>
        </p:spPr>
        <p:txBody>
          <a:bodyPr wrap="square" rtlCol="1">
            <a:spAutoFit/>
          </a:bodyPr>
          <a:lstStyle/>
          <a:p>
            <a:r>
              <a:rPr lang="he-IL" sz="2000" dirty="0">
                <a:latin typeface="Tahoma" panose="020B0604030504040204" pitchFamily="34" charset="0"/>
                <a:ea typeface="Tahoma" panose="020B0604030504040204" pitchFamily="34" charset="0"/>
                <a:cs typeface="Tahoma" panose="020B0604030504040204" pitchFamily="34" charset="0"/>
              </a:rPr>
              <a:t>במצגת שלפניכם מופיעים עוגנים הנדרשים לנו לצליחת השנה המאתגרת שבפתחינו: </a:t>
            </a:r>
            <a:r>
              <a:rPr lang="he-IL" sz="2000" dirty="0">
                <a:latin typeface="Guttman Yad-Brush" panose="02010401010101010101" pitchFamily="2" charset="-79"/>
                <a:ea typeface="Tahoma" panose="020B0604030504040204" pitchFamily="34" charset="0"/>
                <a:cs typeface="Guttman Yad-Brush" panose="02010401010101010101" pitchFamily="2" charset="-79"/>
              </a:rPr>
              <a:t>התמדה, אחריות, גמישות ותקווה</a:t>
            </a:r>
            <a:r>
              <a:rPr lang="he-IL" sz="2000" dirty="0">
                <a:latin typeface="Tahoma" panose="020B0604030504040204" pitchFamily="34" charset="0"/>
                <a:ea typeface="Tahoma" panose="020B0604030504040204" pitchFamily="34" charset="0"/>
                <a:cs typeface="Tahoma" panose="020B0604030504040204" pitchFamily="34" charset="0"/>
              </a:rPr>
              <a:t>. </a:t>
            </a:r>
          </a:p>
          <a:p>
            <a:r>
              <a:rPr lang="he-IL" sz="2000" dirty="0">
                <a:latin typeface="Tahoma" panose="020B0604030504040204" pitchFamily="34" charset="0"/>
                <a:ea typeface="Tahoma" panose="020B0604030504040204" pitchFamily="34" charset="0"/>
                <a:cs typeface="Tahoma" panose="020B0604030504040204" pitchFamily="34" charset="0"/>
              </a:rPr>
              <a:t>מטרת החינוך </a:t>
            </a:r>
            <a:r>
              <a:rPr lang="he-IL" sz="2000" dirty="0" err="1">
                <a:latin typeface="Tahoma" panose="020B0604030504040204" pitchFamily="34" charset="0"/>
                <a:ea typeface="Tahoma" panose="020B0604030504040204" pitchFamily="34" charset="0"/>
                <a:cs typeface="Tahoma" panose="020B0604030504040204" pitchFamily="34" charset="0"/>
              </a:rPr>
              <a:t>בחמ"ד</a:t>
            </a:r>
            <a:r>
              <a:rPr lang="he-IL" sz="2000" dirty="0">
                <a:latin typeface="Tahoma" panose="020B0604030504040204" pitchFamily="34" charset="0"/>
                <a:ea typeface="Tahoma" panose="020B0604030504040204" pitchFamily="34" charset="0"/>
                <a:cs typeface="Tahoma" panose="020B0604030504040204" pitchFamily="34" charset="0"/>
              </a:rPr>
              <a:t> היא חיזוק וטיפוח זהות אישית ציונית דתית, פיתוח חוסן אמוני ומחויבות לחיי הלכה, מתוך כך נקודת המוצא לעבודה עם העוגנים היא האמונה. </a:t>
            </a:r>
            <a:r>
              <a:rPr lang="he-IL" sz="2000" b="1" dirty="0">
                <a:latin typeface="Tahoma" panose="020B0604030504040204" pitchFamily="34" charset="0"/>
                <a:ea typeface="Tahoma" panose="020B0604030504040204" pitchFamily="34" charset="0"/>
                <a:cs typeface="Tahoma" panose="020B0604030504040204" pitchFamily="34" charset="0"/>
              </a:rPr>
              <a:t>"מגדלור האמונה" </a:t>
            </a:r>
            <a:r>
              <a:rPr lang="he-IL" sz="2000" dirty="0">
                <a:latin typeface="Tahoma" panose="020B0604030504040204" pitchFamily="34" charset="0"/>
                <a:ea typeface="Tahoma" panose="020B0604030504040204" pitchFamily="34" charset="0"/>
                <a:cs typeface="Tahoma" panose="020B0604030504040204" pitchFamily="34" charset="0"/>
              </a:rPr>
              <a:t>הנמצא בנמל הבית דרכו אנו יוצאים למסע ההתמודדות, ובעזרתו אנו מתבוננים בנקודת מבט </a:t>
            </a:r>
            <a:r>
              <a:rPr lang="he-IL" sz="2000" dirty="0" err="1">
                <a:latin typeface="Tahoma" panose="020B0604030504040204" pitchFamily="34" charset="0"/>
                <a:ea typeface="Tahoma" panose="020B0604030504040204" pitchFamily="34" charset="0"/>
                <a:cs typeface="Tahoma" panose="020B0604030504040204" pitchFamily="34" charset="0"/>
              </a:rPr>
              <a:t>אמונית</a:t>
            </a:r>
            <a:r>
              <a:rPr lang="he-IL" sz="2000" dirty="0">
                <a:latin typeface="Tahoma" panose="020B0604030504040204" pitchFamily="34" charset="0"/>
                <a:ea typeface="Tahoma" panose="020B0604030504040204" pitchFamily="34" charset="0"/>
                <a:cs typeface="Tahoma" panose="020B0604030504040204" pitchFamily="34" charset="0"/>
              </a:rPr>
              <a:t> המאירה ומסייעת בפיתוח חוסן אמוני וחיזוק העוגנים.</a:t>
            </a:r>
          </a:p>
          <a:p>
            <a:pPr>
              <a:lnSpc>
                <a:spcPct val="150000"/>
              </a:lnSpc>
            </a:pPr>
            <a:r>
              <a:rPr lang="he-IL" sz="2000" dirty="0">
                <a:latin typeface="Tahoma" panose="020B0604030504040204" pitchFamily="34" charset="0"/>
                <a:ea typeface="Tahoma" panose="020B0604030504040204" pitchFamily="34" charset="0"/>
                <a:cs typeface="Tahoma" panose="020B0604030504040204" pitchFamily="34" charset="0"/>
              </a:rPr>
              <a:t>הרב קוק ב"מאורות האמונה" כותב ש"</a:t>
            </a:r>
            <a:r>
              <a:rPr lang="he-IL" sz="2000" b="1" dirty="0">
                <a:latin typeface="Tahoma" panose="020B0604030504040204" pitchFamily="34" charset="0"/>
                <a:ea typeface="Tahoma" panose="020B0604030504040204" pitchFamily="34" charset="0"/>
                <a:cs typeface="Tahoma" panose="020B0604030504040204" pitchFamily="34" charset="0"/>
              </a:rPr>
              <a:t>האמונה אינה לא רגש ולא שכל, אלא גילוי עצמי היותר יסודי של מהות הנשמה", </a:t>
            </a:r>
            <a:r>
              <a:rPr lang="he-IL" sz="2000" dirty="0">
                <a:latin typeface="Tahoma" panose="020B0604030504040204" pitchFamily="34" charset="0"/>
                <a:ea typeface="Tahoma" panose="020B0604030504040204" pitchFamily="34" charset="0"/>
                <a:cs typeface="Tahoma" panose="020B0604030504040204" pitchFamily="34" charset="0"/>
              </a:rPr>
              <a:t>היא כוח רוחני פנימי יותר עמוק ויותר חזק מרגש ומשכל וקיימת היא עוד לפניהם. ההכרה שהקב"ה מנהיג את המציאות ואת כל המאורעות של הכלל והפרט בכל רגע נוסכת בנו בטחון וכוחות ומאפשרת לנו להתמודדות מול אתגרי המציאות ולצמוח מתוכם.</a:t>
            </a:r>
          </a:p>
          <a:p>
            <a:pPr marL="0" indent="0" algn="just" rtl="1">
              <a:lnSpc>
                <a:spcPct val="150000"/>
              </a:lnSpc>
            </a:pPr>
            <a:r>
              <a:rPr lang="he-IL" sz="2000" dirty="0">
                <a:latin typeface="Tahoma" panose="020B0604030504040204" pitchFamily="34" charset="0"/>
                <a:ea typeface="Tahoma" panose="020B0604030504040204" pitchFamily="34" charset="0"/>
                <a:cs typeface="Tahoma" panose="020B0604030504040204" pitchFamily="34" charset="0"/>
              </a:rPr>
              <a:t>קרקע מזינה לחיזוק ה"עוגנים" היא תחושת שייכות חברתית והדגשת החוויה שאנחנו כולנו ביחד, תומכים, דואגים ושומרים זה על זה.</a:t>
            </a:r>
            <a:endParaRPr lang="he-IL" sz="20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2" name="מלבן 1"/>
          <p:cNvSpPr/>
          <p:nvPr/>
        </p:nvSpPr>
        <p:spPr>
          <a:xfrm>
            <a:off x="5971607" y="3244334"/>
            <a:ext cx="248786" cy="369332"/>
          </a:xfrm>
          <a:prstGeom prst="rect">
            <a:avLst/>
          </a:prstGeom>
        </p:spPr>
        <p:txBody>
          <a:bodyPr wrap="none">
            <a:spAutoFit/>
          </a:bodyPr>
          <a:lstStyle/>
          <a:p>
            <a:r>
              <a:rPr lang="he-IL" dirty="0"/>
              <a:t> </a:t>
            </a:r>
          </a:p>
        </p:txBody>
      </p:sp>
      <p:sp>
        <p:nvSpPr>
          <p:cNvPr id="3" name="מלבן 2"/>
          <p:cNvSpPr/>
          <p:nvPr/>
        </p:nvSpPr>
        <p:spPr>
          <a:xfrm>
            <a:off x="5971607" y="3244334"/>
            <a:ext cx="248786" cy="369332"/>
          </a:xfrm>
          <a:prstGeom prst="rect">
            <a:avLst/>
          </a:prstGeom>
        </p:spPr>
        <p:txBody>
          <a:bodyPr wrap="none">
            <a:spAutoFit/>
          </a:bodyPr>
          <a:lstStyle/>
          <a:p>
            <a:r>
              <a:rPr lang="he-IL" dirty="0"/>
              <a:t> </a:t>
            </a:r>
          </a:p>
        </p:txBody>
      </p:sp>
      <p:sp>
        <p:nvSpPr>
          <p:cNvPr id="6" name="מלבן 5"/>
          <p:cNvSpPr/>
          <p:nvPr/>
        </p:nvSpPr>
        <p:spPr>
          <a:xfrm>
            <a:off x="4447191" y="557610"/>
            <a:ext cx="3927678" cy="769441"/>
          </a:xfrm>
          <a:prstGeom prst="rect">
            <a:avLst/>
          </a:prstGeom>
        </p:spPr>
        <p:txBody>
          <a:bodyPr wrap="none">
            <a:spAutoFit/>
          </a:bodyPr>
          <a:lstStyle/>
          <a:p>
            <a:pPr algn="ctr"/>
            <a:r>
              <a:rPr lang="he-IL" sz="4400" b="1" dirty="0">
                <a:solidFill>
                  <a:srgbClr val="002060"/>
                </a:solidFill>
                <a:latin typeface="Tahoma" panose="020B0604030504040204" pitchFamily="34" charset="0"/>
                <a:ea typeface="Tahoma" panose="020B0604030504040204" pitchFamily="34" charset="0"/>
                <a:cs typeface="Tahoma" panose="020B0604030504040204" pitchFamily="34" charset="0"/>
              </a:rPr>
              <a:t>רציונל למורה</a:t>
            </a:r>
          </a:p>
        </p:txBody>
      </p:sp>
    </p:spTree>
    <p:extLst>
      <p:ext uri="{BB962C8B-B14F-4D97-AF65-F5344CB8AC3E}">
        <p14:creationId xmlns:p14="http://schemas.microsoft.com/office/powerpoint/2010/main" val="2926163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DDB8E308-AA7F-49D8-A95A-6DEFB7A67A42}"/>
              </a:ext>
            </a:extLst>
          </p:cNvPr>
          <p:cNvSpPr>
            <a:spLocks noGrp="1"/>
          </p:cNvSpPr>
          <p:nvPr>
            <p:ph idx="1"/>
          </p:nvPr>
        </p:nvSpPr>
        <p:spPr/>
        <p:txBody>
          <a:bodyPr>
            <a:normAutofit/>
          </a:bodyPr>
          <a:lstStyle/>
          <a:p>
            <a:pPr marL="45720" indent="0">
              <a:buNone/>
            </a:pPr>
            <a:r>
              <a:rPr 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t>שאלות לדיון</a:t>
            </a:r>
          </a:p>
          <a:p>
            <a:pPr marL="45720" indent="0">
              <a:buNone/>
            </a:pPr>
            <a:r>
              <a:rPr lang="he-IL" sz="2400" dirty="0">
                <a:solidFill>
                  <a:schemeClr val="tx1"/>
                </a:solidFill>
                <a:latin typeface="Tahoma" panose="020B0604030504040204" pitchFamily="34" charset="0"/>
                <a:ea typeface="Tahoma" panose="020B0604030504040204" pitchFamily="34" charset="0"/>
                <a:cs typeface="Tahoma" panose="020B0604030504040204" pitchFamily="34" charset="0"/>
              </a:rPr>
              <a:t>1. מָה הִרְגַּשְׁתֶּם בָּעֲקֵבוֹת הַסִּפּוּר שֶׁל רַבִּי עֲקִיבָא? מָה חֲשַׁבְתֶּם?</a:t>
            </a:r>
          </a:p>
          <a:p>
            <a:pPr marL="45720" indent="0">
              <a:buNone/>
            </a:pPr>
            <a:r>
              <a:rPr lang="he-IL" sz="2400" dirty="0">
                <a:solidFill>
                  <a:schemeClr val="tx1"/>
                </a:solidFill>
                <a:latin typeface="Tahoma" panose="020B0604030504040204" pitchFamily="34" charset="0"/>
                <a:ea typeface="Tahoma" panose="020B0604030504040204" pitchFamily="34" charset="0"/>
                <a:cs typeface="Tahoma" panose="020B0604030504040204" pitchFamily="34" charset="0"/>
              </a:rPr>
              <a:t>2. הַאִם </a:t>
            </a:r>
            <a:r>
              <a:rPr lang="he-IL" sz="2400" dirty="0" err="1">
                <a:solidFill>
                  <a:schemeClr val="tx1"/>
                </a:solidFill>
                <a:latin typeface="Tahoma" panose="020B0604030504040204" pitchFamily="34" charset="0"/>
                <a:ea typeface="Tahoma" panose="020B0604030504040204" pitchFamily="34" charset="0"/>
                <a:cs typeface="Tahoma" panose="020B0604030504040204" pitchFamily="34" charset="0"/>
              </a:rPr>
              <a:t>זִהִיתֶם</a:t>
            </a:r>
            <a:r>
              <a:rPr lang="he-IL" sz="2400" dirty="0">
                <a:solidFill>
                  <a:schemeClr val="tx1"/>
                </a:solidFill>
                <a:latin typeface="Tahoma" panose="020B0604030504040204" pitchFamily="34" charset="0"/>
                <a:ea typeface="Tahoma" panose="020B0604030504040204" pitchFamily="34" charset="0"/>
                <a:cs typeface="Tahoma" panose="020B0604030504040204" pitchFamily="34" charset="0"/>
              </a:rPr>
              <a:t> בְּאֵילוּ עוֹגְנִים הִשְׁתַּמֵּש רַבִּי עֲקִיבָא? </a:t>
            </a:r>
          </a:p>
          <a:p>
            <a:pPr marL="45720" indent="0">
              <a:buNone/>
            </a:pPr>
            <a:endParaRPr lang="he-IL"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 indent="0">
              <a:buNone/>
            </a:pPr>
            <a:r>
              <a:rPr lang="he-IL" sz="2400" dirty="0">
                <a:solidFill>
                  <a:schemeClr val="tx1"/>
                </a:solidFill>
                <a:latin typeface="Tahoma" panose="020B0604030504040204" pitchFamily="34" charset="0"/>
                <a:ea typeface="Tahoma" panose="020B0604030504040204" pitchFamily="34" charset="0"/>
                <a:cs typeface="Tahoma" panose="020B0604030504040204" pitchFamily="34" charset="0"/>
              </a:rPr>
              <a:t>3.נְנַסֶּה </a:t>
            </a:r>
            <a:r>
              <a:rPr lang="he-IL" sz="2400" dirty="0" err="1">
                <a:solidFill>
                  <a:schemeClr val="tx1"/>
                </a:solidFill>
                <a:latin typeface="Tahoma" panose="020B0604030504040204" pitchFamily="34" charset="0"/>
                <a:ea typeface="Tahoma" panose="020B0604030504040204" pitchFamily="34" charset="0"/>
                <a:cs typeface="Tahoma" panose="020B0604030504040204" pitchFamily="34" charset="0"/>
              </a:rPr>
              <a:t>לְהִתְיַחֵס</a:t>
            </a:r>
            <a:r>
              <a:rPr lang="he-IL" sz="2400" dirty="0">
                <a:solidFill>
                  <a:schemeClr val="tx1"/>
                </a:solidFill>
                <a:latin typeface="Tahoma" panose="020B0604030504040204" pitchFamily="34" charset="0"/>
                <a:ea typeface="Tahoma" panose="020B0604030504040204" pitchFamily="34" charset="0"/>
                <a:cs typeface="Tahoma" panose="020B0604030504040204" pitchFamily="34" charset="0"/>
              </a:rPr>
              <a:t> לָעֳגָנִים שֶׁצִּיַּנְתֶּם / שֶׁלָּמַדְנוּ.. </a:t>
            </a:r>
          </a:p>
          <a:p>
            <a:pPr marL="45720" indent="0">
              <a:buNone/>
            </a:pPr>
            <a:r>
              <a:rPr lang="he-IL" sz="2400" dirty="0">
                <a:solidFill>
                  <a:schemeClr val="tx1"/>
                </a:solidFill>
                <a:latin typeface="Tahoma" panose="020B0604030504040204" pitchFamily="34" charset="0"/>
                <a:ea typeface="Tahoma" panose="020B0604030504040204" pitchFamily="34" charset="0"/>
                <a:cs typeface="Tahoma" panose="020B0604030504040204" pitchFamily="34" charset="0"/>
              </a:rPr>
              <a:t>  לְמָשָׁל תִּקְוָה, אֵיךְ הִיא בָּאָה לִידֵי </a:t>
            </a:r>
            <a:r>
              <a:rPr lang="he-IL" sz="2400" dirty="0" err="1">
                <a:solidFill>
                  <a:schemeClr val="tx1"/>
                </a:solidFill>
                <a:latin typeface="Tahoma" panose="020B0604030504040204" pitchFamily="34" charset="0"/>
                <a:ea typeface="Tahoma" panose="020B0604030504040204" pitchFamily="34" charset="0"/>
                <a:cs typeface="Tahoma" panose="020B0604030504040204" pitchFamily="34" charset="0"/>
              </a:rPr>
              <a:t>בִּטּוּי</a:t>
            </a:r>
            <a:r>
              <a:rPr lang="he-IL" sz="2400" dirty="0">
                <a:solidFill>
                  <a:schemeClr val="tx1"/>
                </a:solidFill>
                <a:latin typeface="Tahoma" panose="020B0604030504040204" pitchFamily="34" charset="0"/>
                <a:ea typeface="Tahoma" panose="020B0604030504040204" pitchFamily="34" charset="0"/>
                <a:cs typeface="Tahoma" panose="020B0604030504040204" pitchFamily="34" charset="0"/>
              </a:rPr>
              <a:t> בַּהִתְנַהֲגוּת שֶׁל רַבִּי עֲקִיבָא?   </a:t>
            </a:r>
          </a:p>
          <a:p>
            <a:pPr marL="45720" indent="0">
              <a:buNone/>
            </a:pPr>
            <a:r>
              <a:rPr lang="he-IL" sz="2400" dirty="0">
                <a:solidFill>
                  <a:schemeClr val="tx1"/>
                </a:solidFill>
                <a:latin typeface="Tahoma" panose="020B0604030504040204" pitchFamily="34" charset="0"/>
                <a:ea typeface="Tahoma" panose="020B0604030504040204" pitchFamily="34" charset="0"/>
                <a:cs typeface="Tahoma" panose="020B0604030504040204" pitchFamily="34" charset="0"/>
              </a:rPr>
              <a:t>  הַסְבִּירוּ מָה לְגַבֵּי גְּמִישׁוּת? הַתְמָדָה? וְאַחְרָיוּת?</a:t>
            </a:r>
          </a:p>
          <a:p>
            <a:pPr marL="45720" indent="0">
              <a:buNone/>
            </a:pPr>
            <a:endParaRPr lang="he-IL"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 indent="0">
              <a:buNone/>
            </a:pPr>
            <a:r>
              <a:rPr lang="he-IL" sz="2400" dirty="0">
                <a:solidFill>
                  <a:schemeClr val="tx1"/>
                </a:solidFill>
                <a:latin typeface="Tahoma" panose="020B0604030504040204" pitchFamily="34" charset="0"/>
                <a:ea typeface="Tahoma" panose="020B0604030504040204" pitchFamily="34" charset="0"/>
                <a:cs typeface="Tahoma" panose="020B0604030504040204" pitchFamily="34" charset="0"/>
              </a:rPr>
              <a:t>4. הַאִם יֵשׁ בַּסִּפּוּר עִקָּרוֹן חָשׁוּב נוֹסָף שֶׁמַּנְחָה אֶת רַבִּי עֲקִיבָא? מַהוּ?</a:t>
            </a:r>
          </a:p>
          <a:p>
            <a:pPr marL="45720" indent="0">
              <a:buNone/>
            </a:pPr>
            <a:endParaRPr lang="he-IL"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he-IL" dirty="0"/>
          </a:p>
        </p:txBody>
      </p:sp>
      <p:sp>
        <p:nvSpPr>
          <p:cNvPr id="3" name="כותרת 2">
            <a:extLst>
              <a:ext uri="{FF2B5EF4-FFF2-40B4-BE49-F238E27FC236}">
                <a16:creationId xmlns:a16="http://schemas.microsoft.com/office/drawing/2014/main" id="{8B6F7F36-AA99-4BA4-877F-01938DF4A4F1}"/>
              </a:ext>
            </a:extLst>
          </p:cNvPr>
          <p:cNvSpPr>
            <a:spLocks noGrp="1"/>
          </p:cNvSpPr>
          <p:nvPr>
            <p:ph type="title"/>
          </p:nvPr>
        </p:nvSpPr>
        <p:spPr/>
        <p:txBody>
          <a:body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הַכֹּל לְטוֹבָה- </a:t>
            </a:r>
            <a:r>
              <a:rPr lang="he-IL" b="1" dirty="0" err="1">
                <a:solidFill>
                  <a:srgbClr val="002060"/>
                </a:solidFill>
                <a:latin typeface="Tahoma" panose="020B0604030504040204" pitchFamily="34" charset="0"/>
                <a:ea typeface="Tahoma" panose="020B0604030504040204" pitchFamily="34" charset="0"/>
                <a:cs typeface="Tahoma" panose="020B0604030504040204" pitchFamily="34" charset="0"/>
              </a:rPr>
              <a:t>סִפּוּרו</a:t>
            </a: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 שֶׁל רַבִּי עֲקִיבָא</a:t>
            </a:r>
            <a:endParaRPr lang="he-IL" dirty="0">
              <a:solidFill>
                <a:srgbClr val="0070C0"/>
              </a:solidFill>
            </a:endParaRPr>
          </a:p>
        </p:txBody>
      </p:sp>
    </p:spTree>
    <p:extLst>
      <p:ext uri="{BB962C8B-B14F-4D97-AF65-F5344CB8AC3E}">
        <p14:creationId xmlns:p14="http://schemas.microsoft.com/office/powerpoint/2010/main" val="2435828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4377689" y="1719071"/>
            <a:ext cx="7340833" cy="4407408"/>
          </a:xfrm>
        </p:spPr>
        <p:txBody>
          <a:bodyPr/>
          <a:lstStyle/>
          <a:p>
            <a:r>
              <a:rPr lang="he-IL" dirty="0">
                <a:solidFill>
                  <a:srgbClr val="002060"/>
                </a:solidFill>
                <a:latin typeface="Tahoma" panose="020B0604030504040204" pitchFamily="34" charset="0"/>
                <a:ea typeface="Tahoma" panose="020B0604030504040204" pitchFamily="34" charset="0"/>
                <a:cs typeface="Tahoma" panose="020B0604030504040204" pitchFamily="34" charset="0"/>
              </a:rPr>
              <a:t>נכון.. רבי עקיבא נאחז באמונה</a:t>
            </a:r>
          </a:p>
          <a:p>
            <a:endParaRPr lang="he-IL"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 indent="0" algn="ctr">
              <a:buNone/>
            </a:pPr>
            <a:r>
              <a:rPr lang="he-IL" sz="9600" b="1" dirty="0">
                <a:solidFill>
                  <a:srgbClr val="002060"/>
                </a:solidFill>
                <a:latin typeface="Tahoma" panose="020B0604030504040204" pitchFamily="34" charset="0"/>
                <a:ea typeface="Tahoma" panose="020B0604030504040204" pitchFamily="34" charset="0"/>
                <a:cs typeface="Tahoma" panose="020B0604030504040204" pitchFamily="34" charset="0"/>
              </a:rPr>
              <a:t>מַהִי אֱמוּנָה?</a:t>
            </a:r>
            <a:endParaRPr lang="he-IL"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כותרת 2"/>
          <p:cNvSpPr>
            <a:spLocks noGrp="1"/>
          </p:cNvSpPr>
          <p:nvPr>
            <p:ph type="title"/>
          </p:nvPr>
        </p:nvSpPr>
        <p:spPr/>
        <p:txBody>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הָאֱמוּנָה שֶׁלִּי</a:t>
            </a:r>
          </a:p>
        </p:txBody>
      </p:sp>
      <p:pic>
        <p:nvPicPr>
          <p:cNvPr id="4" name="תמונה 3" descr="Thinker, Thinking, Person, Idea, Wondering, Gesturing"/>
          <p:cNvPicPr/>
          <p:nvPr/>
        </p:nvPicPr>
        <p:blipFill>
          <a:blip r:embed="rId3">
            <a:extLst>
              <a:ext uri="{28A0092B-C50C-407E-A947-70E740481C1C}">
                <a14:useLocalDpi xmlns:a14="http://schemas.microsoft.com/office/drawing/2010/main" val="0"/>
              </a:ext>
            </a:extLst>
          </a:blip>
          <a:srcRect/>
          <a:stretch>
            <a:fillRect/>
          </a:stretch>
        </p:blipFill>
        <p:spPr bwMode="auto">
          <a:xfrm>
            <a:off x="494823" y="1719071"/>
            <a:ext cx="4108133" cy="5001769"/>
          </a:xfrm>
          <a:prstGeom prst="rect">
            <a:avLst/>
          </a:prstGeom>
          <a:noFill/>
          <a:ln>
            <a:noFill/>
          </a:ln>
        </p:spPr>
      </p:pic>
      <p:sp>
        <p:nvSpPr>
          <p:cNvPr id="5" name="אליפסה 4"/>
          <p:cNvSpPr/>
          <p:nvPr/>
        </p:nvSpPr>
        <p:spPr>
          <a:xfrm>
            <a:off x="1817370" y="1719071"/>
            <a:ext cx="948690" cy="258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637811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3"/>
          <a:stretch>
            <a:fillRect/>
          </a:stretch>
        </p:blipFill>
        <p:spPr>
          <a:xfrm>
            <a:off x="679451" y="1868478"/>
            <a:ext cx="5104130" cy="4440882"/>
          </a:xfrm>
          <a:prstGeom prst="rect">
            <a:avLst/>
          </a:prstGeom>
        </p:spPr>
      </p:pic>
      <p:sp>
        <p:nvSpPr>
          <p:cNvPr id="2" name="מציין מיקום תוכן 1"/>
          <p:cNvSpPr>
            <a:spLocks noGrp="1"/>
          </p:cNvSpPr>
          <p:nvPr>
            <p:ph idx="1"/>
          </p:nvPr>
        </p:nvSpPr>
        <p:spPr>
          <a:xfrm>
            <a:off x="5783581" y="2165658"/>
            <a:ext cx="5899432" cy="4491990"/>
          </a:xfrm>
        </p:spPr>
        <p:txBody>
          <a:bodyPr>
            <a:normAutofit fontScale="62500" lnSpcReduction="20000"/>
          </a:bodyPr>
          <a:lstStyle/>
          <a:p>
            <a:pPr>
              <a:lnSpc>
                <a:spcPct val="150000"/>
              </a:lnSpc>
            </a:pPr>
            <a:r>
              <a:rPr lang="he-IL" sz="3700" b="1" dirty="0">
                <a:solidFill>
                  <a:srgbClr val="002060"/>
                </a:solidFill>
                <a:latin typeface="Tahoma" panose="020B0604030504040204" pitchFamily="34" charset="0"/>
                <a:ea typeface="Tahoma" panose="020B0604030504040204" pitchFamily="34" charset="0"/>
                <a:cs typeface="Tahoma" panose="020B0604030504040204" pitchFamily="34" charset="0"/>
              </a:rPr>
              <a:t>הַיְּדִיעָה שהקב"ה בָּרָא אֶת הָעוֹלָם</a:t>
            </a:r>
          </a:p>
          <a:p>
            <a:pPr>
              <a:lnSpc>
                <a:spcPct val="150000"/>
              </a:lnSpc>
            </a:pPr>
            <a:endParaRPr lang="he-IL" sz="37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3700" b="1" dirty="0">
                <a:solidFill>
                  <a:srgbClr val="002060"/>
                </a:solidFill>
                <a:latin typeface="Tahoma" panose="020B0604030504040204" pitchFamily="34" charset="0"/>
                <a:ea typeface="Tahoma" panose="020B0604030504040204" pitchFamily="34" charset="0"/>
                <a:cs typeface="Tahoma" panose="020B0604030504040204" pitchFamily="34" charset="0"/>
              </a:rPr>
              <a:t>הַהֲבָנָה שֶׁכָּל מָה שֶׁקּוֹרֶה לָנוּ נַעֲשָׂה ע"י הקב"ה: הוּא מַשְׁגִּיחַ וְשׁוֹמֵר עָלֵינוּ וְהַכֹּל לְטוֹבָה</a:t>
            </a:r>
          </a:p>
          <a:p>
            <a:pPr>
              <a:lnSpc>
                <a:spcPct val="150000"/>
              </a:lnSpc>
            </a:pPr>
            <a:endParaRPr lang="he-IL" sz="37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3700" b="1" dirty="0">
                <a:solidFill>
                  <a:srgbClr val="002060"/>
                </a:solidFill>
                <a:latin typeface="Tahoma" panose="020B0604030504040204" pitchFamily="34" charset="0"/>
                <a:ea typeface="Tahoma" panose="020B0604030504040204" pitchFamily="34" charset="0"/>
                <a:cs typeface="Tahoma" panose="020B0604030504040204" pitchFamily="34" charset="0"/>
              </a:rPr>
              <a:t>יֵשׁ לָנוּ וּבֹרַכְנוּ בְּכוֹחוֹת לְהִתְמוֹדֵד עִם כָּל אֶתְגָּר וְעִנְיָן</a:t>
            </a: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endParaRPr lang="he-IL" dirty="0">
              <a:solidFill>
                <a:srgbClr val="002060"/>
              </a:solidFill>
            </a:endParaRPr>
          </a:p>
        </p:txBody>
      </p:sp>
      <p:sp>
        <p:nvSpPr>
          <p:cNvPr id="3" name="כותרת 2"/>
          <p:cNvSpPr>
            <a:spLocks noGrp="1"/>
          </p:cNvSpPr>
          <p:nvPr>
            <p:ph type="title"/>
          </p:nvPr>
        </p:nvSpPr>
        <p:spPr/>
        <p:txBody>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רֶגַע מְסַכְּמִים</a:t>
            </a:r>
          </a:p>
        </p:txBody>
      </p:sp>
    </p:spTree>
    <p:extLst>
      <p:ext uri="{BB962C8B-B14F-4D97-AF65-F5344CB8AC3E}">
        <p14:creationId xmlns:p14="http://schemas.microsoft.com/office/powerpoint/2010/main" val="3571815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pPr>
              <a:lnSpc>
                <a:spcPct val="150000"/>
              </a:lnSpc>
            </a:pPr>
            <a:r>
              <a:rPr lang="he-IL" sz="2800" b="1" dirty="0">
                <a:solidFill>
                  <a:srgbClr val="002060"/>
                </a:solidFill>
                <a:latin typeface="Tahoma" panose="020B0604030504040204" pitchFamily="34" charset="0"/>
                <a:ea typeface="Tahoma" panose="020B0604030504040204" pitchFamily="34" charset="0"/>
                <a:cs typeface="Tahoma" panose="020B0604030504040204" pitchFamily="34" charset="0"/>
              </a:rPr>
              <a:t>הָאֱמוּנָה הִיא כְּמוֹ מִגְדַּלּוֹר..</a:t>
            </a:r>
          </a:p>
          <a:p>
            <a:pPr>
              <a:lnSpc>
                <a:spcPct val="150000"/>
              </a:lnSpc>
            </a:pPr>
            <a:r>
              <a:rPr lang="he-IL" sz="2800" b="1" dirty="0">
                <a:solidFill>
                  <a:srgbClr val="002060"/>
                </a:solidFill>
                <a:latin typeface="Tahoma" panose="020B0604030504040204" pitchFamily="34" charset="0"/>
                <a:ea typeface="Tahoma" panose="020B0604030504040204" pitchFamily="34" charset="0"/>
                <a:cs typeface="Tahoma" panose="020B0604030504040204" pitchFamily="34" charset="0"/>
              </a:rPr>
              <a:t>מִי יוֹדֵעַ מָה זֶה מִגְדַּלּוֹר וְלָמָּה הוּא מְשַׁמֵּשׁ?</a:t>
            </a:r>
          </a:p>
          <a:p>
            <a:pPr marL="45720" indent="0">
              <a:lnSpc>
                <a:spcPct val="150000"/>
              </a:lnSpc>
              <a:buNone/>
            </a:pPr>
            <a:r>
              <a:rPr lang="he-IL" sz="9600" b="1" dirty="0">
                <a:solidFill>
                  <a:srgbClr val="002060"/>
                </a:solidFill>
                <a:latin typeface="Tahoma" panose="020B0604030504040204" pitchFamily="34" charset="0"/>
                <a:ea typeface="Tahoma" panose="020B0604030504040204" pitchFamily="34" charset="0"/>
                <a:cs typeface="Tahoma" panose="020B0604030504040204" pitchFamily="34" charset="0"/>
              </a:rPr>
              <a:t>       מִגְדַּלּוֹר</a:t>
            </a:r>
            <a:endParaRPr lang="he-IL" sz="9600" dirty="0"/>
          </a:p>
        </p:txBody>
      </p:sp>
      <p:sp>
        <p:nvSpPr>
          <p:cNvPr id="3" name="כותרת 2"/>
          <p:cNvSpPr>
            <a:spLocks noGrp="1"/>
          </p:cNvSpPr>
          <p:nvPr>
            <p:ph type="title"/>
          </p:nvPr>
        </p:nvSpPr>
        <p:spPr/>
        <p:txBody>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רֶגַע לוֹמְדִים</a:t>
            </a:r>
          </a:p>
        </p:txBody>
      </p:sp>
      <p:pic>
        <p:nvPicPr>
          <p:cNvPr id="4" name="תמונה 3">
            <a:extLst>
              <a:ext uri="{FF2B5EF4-FFF2-40B4-BE49-F238E27FC236}">
                <a16:creationId xmlns:a16="http://schemas.microsoft.com/office/drawing/2014/main" id="{0230688A-EB38-4FBF-A114-CFA9ADAF78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599" t="6334" b="14475"/>
          <a:stretch/>
        </p:blipFill>
        <p:spPr>
          <a:xfrm>
            <a:off x="1669125" y="2349762"/>
            <a:ext cx="1227411" cy="3313266"/>
          </a:xfrm>
          <a:prstGeom prst="rect">
            <a:avLst/>
          </a:prstGeom>
        </p:spPr>
      </p:pic>
    </p:spTree>
    <p:extLst>
      <p:ext uri="{BB962C8B-B14F-4D97-AF65-F5344CB8AC3E}">
        <p14:creationId xmlns:p14="http://schemas.microsoft.com/office/powerpoint/2010/main" val="3816235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5348020" y="2137027"/>
            <a:ext cx="6334993" cy="3571494"/>
          </a:xfrm>
        </p:spPr>
        <p:txBody>
          <a:bodyPr>
            <a:normAutofit fontScale="77500" lnSpcReduction="20000"/>
          </a:bodyPr>
          <a:lstStyle/>
          <a:p>
            <a:pPr marL="45720" indent="0">
              <a:buNone/>
            </a:pPr>
            <a:r>
              <a:rPr lang="he-IL" sz="4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he-IL" sz="4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מִגְדַּלּוֹר- הַגְדָּרָה</a:t>
            </a:r>
            <a:endParaRPr lang="he-IL"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45720" indent="0" algn="just">
              <a:lnSpc>
                <a:spcPct val="200000"/>
              </a:lnSpc>
              <a:buNone/>
            </a:pPr>
            <a:r>
              <a:rPr lang="he-IL"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he-IL" sz="3200" b="1" dirty="0">
                <a:solidFill>
                  <a:srgbClr val="002060"/>
                </a:solidFill>
                <a:latin typeface="Tahoma" panose="020B0604030504040204" pitchFamily="34" charset="0"/>
                <a:ea typeface="Tahoma" panose="020B0604030504040204" pitchFamily="34" charset="0"/>
                <a:cs typeface="Tahoma" panose="020B0604030504040204" pitchFamily="34" charset="0"/>
              </a:rPr>
              <a:t>מִגְדָּל גָּבוֹהַּ הַבָּנוּי עַל שְׂפַת הַיָּם אוֹ עַל אִי סָמוּךְ לַחוֹף, שֶׁמַּפְעִילִים בּוֹ לַיְלָה </a:t>
            </a:r>
            <a:r>
              <a:rPr lang="he-IL" sz="3200" b="1" dirty="0" err="1">
                <a:solidFill>
                  <a:srgbClr val="002060"/>
                </a:solidFill>
                <a:latin typeface="Tahoma" panose="020B0604030504040204" pitchFamily="34" charset="0"/>
                <a:ea typeface="Tahoma" panose="020B0604030504040204" pitchFamily="34" charset="0"/>
                <a:cs typeface="Tahoma" panose="020B0604030504040204" pitchFamily="34" charset="0"/>
              </a:rPr>
              <a:t>לַיְלָה</a:t>
            </a:r>
            <a:r>
              <a:rPr lang="he-IL" sz="3200" b="1" dirty="0">
                <a:solidFill>
                  <a:srgbClr val="002060"/>
                </a:solidFill>
                <a:latin typeface="Tahoma" panose="020B0604030504040204" pitchFamily="34" charset="0"/>
                <a:ea typeface="Tahoma" panose="020B0604030504040204" pitchFamily="34" charset="0"/>
                <a:cs typeface="Tahoma" panose="020B0604030504040204" pitchFamily="34" charset="0"/>
              </a:rPr>
              <a:t> זַרְקוֹרִים לְהוֹרוֹת לָאֳנִיּוֹת </a:t>
            </a:r>
          </a:p>
          <a:p>
            <a:pPr marL="45720" indent="0" algn="just">
              <a:lnSpc>
                <a:spcPct val="200000"/>
              </a:lnSpc>
              <a:buNone/>
            </a:pPr>
            <a:r>
              <a:rPr lang="he-IL" sz="3200" b="1" dirty="0">
                <a:solidFill>
                  <a:srgbClr val="002060"/>
                </a:solidFill>
                <a:latin typeface="Tahoma" panose="020B0604030504040204" pitchFamily="34" charset="0"/>
                <a:ea typeface="Tahoma" panose="020B0604030504040204" pitchFamily="34" charset="0"/>
                <a:cs typeface="Tahoma" panose="020B0604030504040204" pitchFamily="34" charset="0"/>
              </a:rPr>
              <a:t>אֶת הַדֶּרֶךְ הַנְּכוֹנָה בַּכְּנִיסָה לְנָמֵל. </a:t>
            </a:r>
          </a:p>
        </p:txBody>
      </p:sp>
      <p:sp>
        <p:nvSpPr>
          <p:cNvPr id="3" name="כותרת 2"/>
          <p:cNvSpPr>
            <a:spLocks noGrp="1"/>
          </p:cNvSpPr>
          <p:nvPr>
            <p:ph type="title"/>
          </p:nvPr>
        </p:nvSpPr>
        <p:spPr/>
        <p:txBody>
          <a:bodyPr/>
          <a:lstStyle/>
          <a:p>
            <a:r>
              <a:rPr lang="he-IL" sz="4400" b="1" dirty="0">
                <a:solidFill>
                  <a:srgbClr val="002060"/>
                </a:solidFill>
                <a:latin typeface="Tahoma" panose="020B0604030504040204" pitchFamily="34" charset="0"/>
                <a:ea typeface="Tahoma" panose="020B0604030504040204" pitchFamily="34" charset="0"/>
                <a:cs typeface="Tahoma" panose="020B0604030504040204" pitchFamily="34" charset="0"/>
              </a:rPr>
              <a:t>רֶגַע לוֹמְדִים</a:t>
            </a:r>
            <a:endParaRPr lang="he-IL" sz="4400" dirty="0"/>
          </a:p>
        </p:txBody>
      </p:sp>
      <p:pic>
        <p:nvPicPr>
          <p:cNvPr id="1026" name="Picture 2" descr="Sea, Beach, Holidays, Summer,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303524"/>
            <a:ext cx="457200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119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508000" y="1890521"/>
            <a:ext cx="11210524" cy="1134837"/>
          </a:xfrm>
        </p:spPr>
        <p:txBody>
          <a:bodyPr>
            <a:normAutofit/>
          </a:bodyPr>
          <a:lstStyle/>
          <a:p>
            <a:pPr marL="45720" indent="0" algn="ctr">
              <a:buNone/>
            </a:pPr>
            <a:r>
              <a:rPr lang="he-IL" sz="6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הָאֱמוּנָה הִיא כְּמוֹ מִגְדַּלּוֹר</a:t>
            </a:r>
          </a:p>
        </p:txBody>
      </p:sp>
      <p:sp>
        <p:nvSpPr>
          <p:cNvPr id="3" name="כותרת 2"/>
          <p:cNvSpPr>
            <a:spLocks noGrp="1"/>
          </p:cNvSpPr>
          <p:nvPr>
            <p:ph type="title"/>
          </p:nvPr>
        </p:nvSpPr>
        <p:spPr/>
        <p:txBody>
          <a:bodyPr/>
          <a:lstStyle/>
          <a:p>
            <a:r>
              <a:rPr lang="he-IL" sz="4400" b="1" dirty="0">
                <a:solidFill>
                  <a:srgbClr val="002060"/>
                </a:solidFill>
                <a:latin typeface="Tahoma" panose="020B0604030504040204" pitchFamily="34" charset="0"/>
                <a:ea typeface="Tahoma" panose="020B0604030504040204" pitchFamily="34" charset="0"/>
                <a:cs typeface="Tahoma" panose="020B0604030504040204" pitchFamily="34" charset="0"/>
              </a:rPr>
              <a:t>מִגְדַּלּוֹר הָאֱמוּנָה</a:t>
            </a:r>
          </a:p>
        </p:txBody>
      </p:sp>
      <p:pic>
        <p:nvPicPr>
          <p:cNvPr id="4" name="תמונה 3">
            <a:extLst>
              <a:ext uri="{FF2B5EF4-FFF2-40B4-BE49-F238E27FC236}">
                <a16:creationId xmlns:a16="http://schemas.microsoft.com/office/drawing/2014/main" id="{2A4E3A91-FBB1-426C-9CF5-B8DFD16E8F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599" t="6334" b="14475"/>
          <a:stretch/>
        </p:blipFill>
        <p:spPr>
          <a:xfrm>
            <a:off x="5499556" y="3025358"/>
            <a:ext cx="1227411" cy="3313266"/>
          </a:xfrm>
          <a:prstGeom prst="rect">
            <a:avLst/>
          </a:prstGeom>
        </p:spPr>
      </p:pic>
    </p:spTree>
    <p:extLst>
      <p:ext uri="{BB962C8B-B14F-4D97-AF65-F5344CB8AC3E}">
        <p14:creationId xmlns:p14="http://schemas.microsoft.com/office/powerpoint/2010/main" val="1343179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2FB7D6-C29D-46A3-AFDC-66E2DE97575B}"/>
              </a:ext>
            </a:extLst>
          </p:cNvPr>
          <p:cNvSpPr>
            <a:spLocks noGrp="1"/>
          </p:cNvSpPr>
          <p:nvPr>
            <p:ph idx="1"/>
          </p:nvPr>
        </p:nvSpPr>
        <p:spPr>
          <a:xfrm>
            <a:off x="507999" y="1719071"/>
            <a:ext cx="11210524" cy="3558115"/>
          </a:xfrm>
        </p:spPr>
        <p:txBody>
          <a:bodyPr>
            <a:normAutofit fontScale="85000" lnSpcReduction="10000"/>
          </a:bodyPr>
          <a:lstStyle/>
          <a:p>
            <a:pPr marL="45720" indent="0" algn="ctr">
              <a:buNone/>
            </a:pPr>
            <a:r>
              <a:rPr lang="he-IL" sz="32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לְאֹרֶךְ הַשָּׁנָה,</a:t>
            </a:r>
          </a:p>
          <a:p>
            <a:pPr marL="45720" indent="0" algn="ctr">
              <a:buNone/>
            </a:pPr>
            <a:r>
              <a:rPr lang="he-IL" sz="32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מִגְדַּלּוֹר הָאֱמוּנָה</a:t>
            </a:r>
            <a:br>
              <a:rPr lang="he-IL" sz="32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r>
              <a:rPr lang="he-IL" sz="32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הָעוֹגָנִים הַשּׁוֹנִים עֲשׂוּיִים לְסַיֵּיעַ</a:t>
            </a:r>
          </a:p>
          <a:p>
            <a:pPr marL="45720" indent="0" algn="ctr">
              <a:buNone/>
            </a:pPr>
            <a:endParaRPr lang="he-IL" sz="32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marL="45720" indent="0" algn="ctr">
              <a:buNone/>
            </a:pPr>
            <a:endParaRPr lang="he-IL" sz="32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marL="45720" indent="0" algn="ctr">
              <a:buNone/>
            </a:pPr>
            <a:endParaRPr lang="he-IL" sz="32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marL="45720" indent="0" algn="ctr">
              <a:buNone/>
            </a:pPr>
            <a:r>
              <a:rPr lang="he-IL" sz="32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בְּמַצָּבִים שׁוֹנִים</a:t>
            </a:r>
          </a:p>
          <a:p>
            <a:pPr marL="45720" indent="0" algn="ctr">
              <a:buNone/>
            </a:pPr>
            <a:r>
              <a:rPr lang="he-IL" sz="3200" b="1" dirty="0">
                <a:solidFill>
                  <a:srgbClr val="0070C0"/>
                </a:solidFill>
                <a:latin typeface="Gisha" panose="020B0502040204020203" pitchFamily="34" charset="-79"/>
                <a:cs typeface="Gisha" panose="020B0502040204020203" pitchFamily="34" charset="-79"/>
              </a:rPr>
              <a:t>גַּם הַשַּׁיָּיכוּת הַחֶבְרָתִית תִּיתֵּן לָנוּ כּוֹחַ!</a:t>
            </a:r>
            <a:endParaRPr lang="he-IL" sz="32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Title 2">
            <a:extLst>
              <a:ext uri="{FF2B5EF4-FFF2-40B4-BE49-F238E27FC236}">
                <a16:creationId xmlns:a16="http://schemas.microsoft.com/office/drawing/2014/main" id="{55395DFA-4BF3-4CE1-81E3-638B35D02E53}"/>
              </a:ext>
            </a:extLst>
          </p:cNvPr>
          <p:cNvSpPr>
            <a:spLocks noGrp="1"/>
          </p:cNvSpPr>
          <p:nvPr>
            <p:ph type="title"/>
          </p:nvPr>
        </p:nvSpPr>
        <p:spPr/>
        <p:txBody>
          <a:bodyPr vert="horz" lIns="91440" tIns="45720" rIns="91440" bIns="45720" rtlCol="0" anchor="ctr">
            <a:noAutofit/>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עוֹגָנִים לְשָׁנָה טוֹבָה</a:t>
            </a:r>
          </a:p>
        </p:txBody>
      </p:sp>
      <p:sp>
        <p:nvSpPr>
          <p:cNvPr id="4" name="Rectangle: Rounded Corners 3">
            <a:extLst>
              <a:ext uri="{FF2B5EF4-FFF2-40B4-BE49-F238E27FC236}">
                <a16:creationId xmlns:a16="http://schemas.microsoft.com/office/drawing/2014/main" id="{C613C74E-27E6-49A9-A0AF-255FB5340FA2}"/>
              </a:ext>
            </a:extLst>
          </p:cNvPr>
          <p:cNvSpPr/>
          <p:nvPr/>
        </p:nvSpPr>
        <p:spPr>
          <a:xfrm>
            <a:off x="6238992" y="3215992"/>
            <a:ext cx="1937470" cy="844239"/>
          </a:xfrm>
          <a:prstGeom prst="roundRect">
            <a:avLst/>
          </a:prstGeom>
          <a:ln w="76200"/>
        </p:spPr>
        <p:style>
          <a:lnRef idx="2">
            <a:schemeClr val="accent1"/>
          </a:lnRef>
          <a:fillRef idx="1">
            <a:schemeClr val="lt1"/>
          </a:fillRef>
          <a:effectRef idx="0">
            <a:schemeClr val="accent1"/>
          </a:effectRef>
          <a:fontRef idx="minor">
            <a:schemeClr val="dk1"/>
          </a:fontRef>
        </p:style>
        <p:txBody>
          <a:bodyPr rtlCol="1" anchor="ctr"/>
          <a:lstStyle/>
          <a:p>
            <a:pPr algn="ctr"/>
            <a:r>
              <a:rPr lang="he-IL" sz="32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לְעַצְמִי</a:t>
            </a:r>
          </a:p>
        </p:txBody>
      </p:sp>
      <p:sp>
        <p:nvSpPr>
          <p:cNvPr id="6" name="Rectangle: Rounded Corners 5">
            <a:extLst>
              <a:ext uri="{FF2B5EF4-FFF2-40B4-BE49-F238E27FC236}">
                <a16:creationId xmlns:a16="http://schemas.microsoft.com/office/drawing/2014/main" id="{B92A0CA0-FFFA-4948-AC3F-CEA5040CCD51}"/>
              </a:ext>
            </a:extLst>
          </p:cNvPr>
          <p:cNvSpPr/>
          <p:nvPr/>
        </p:nvSpPr>
        <p:spPr>
          <a:xfrm>
            <a:off x="3687356" y="3215993"/>
            <a:ext cx="1937470" cy="844239"/>
          </a:xfrm>
          <a:prstGeom prst="roundRect">
            <a:avLst/>
          </a:prstGeom>
          <a:ln w="76200"/>
        </p:spPr>
        <p:style>
          <a:lnRef idx="2">
            <a:schemeClr val="accent1"/>
          </a:lnRef>
          <a:fillRef idx="1">
            <a:schemeClr val="lt1"/>
          </a:fillRef>
          <a:effectRef idx="0">
            <a:schemeClr val="accent1"/>
          </a:effectRef>
          <a:fontRef idx="minor">
            <a:schemeClr val="dk1"/>
          </a:fontRef>
        </p:style>
        <p:txBody>
          <a:bodyPr rtlCol="1" anchor="ctr"/>
          <a:lstStyle/>
          <a:p>
            <a:pPr algn="ctr"/>
            <a:r>
              <a:rPr lang="he-IL" sz="32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לַאֲחֵרִים</a:t>
            </a:r>
          </a:p>
        </p:txBody>
      </p:sp>
      <p:sp>
        <p:nvSpPr>
          <p:cNvPr id="8" name="TextBox 7">
            <a:extLst>
              <a:ext uri="{FF2B5EF4-FFF2-40B4-BE49-F238E27FC236}">
                <a16:creationId xmlns:a16="http://schemas.microsoft.com/office/drawing/2014/main" id="{87B41684-11DF-458D-94B3-D9976B628BBD}"/>
              </a:ext>
            </a:extLst>
          </p:cNvPr>
          <p:cNvSpPr txBox="1"/>
          <p:nvPr/>
        </p:nvSpPr>
        <p:spPr>
          <a:xfrm>
            <a:off x="3046588" y="5581318"/>
            <a:ext cx="6097836"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45720" indent="0" algn="ctr">
              <a:buNone/>
            </a:pPr>
            <a:r>
              <a:rPr lang="he-IL" sz="3200" dirty="0">
                <a:solidFill>
                  <a:schemeClr val="tx2">
                    <a:lumMod val="25000"/>
                  </a:schemeClr>
                </a:solidFill>
                <a:latin typeface="Gisha" panose="020B0502040204020203" pitchFamily="34" charset="-79"/>
                <a:cs typeface="Gisha" panose="020B0502040204020203" pitchFamily="34" charset="-79"/>
              </a:rPr>
              <a:t> </a:t>
            </a:r>
            <a:r>
              <a:rPr lang="he-IL" sz="3200" b="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בְּאֵלּוּ מַצָּבִים?</a:t>
            </a:r>
            <a:endParaRPr lang="he-IL" sz="20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124" name="Picture 4" descr="Children, School, The Figure Of The">
            <a:extLst>
              <a:ext uri="{FF2B5EF4-FFF2-40B4-BE49-F238E27FC236}">
                <a16:creationId xmlns:a16="http://schemas.microsoft.com/office/drawing/2014/main" id="{53F378F5-DC6E-4614-B5AF-C97009B795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774" t="-1" r="34727" b="49196"/>
          <a:stretch/>
        </p:blipFill>
        <p:spPr bwMode="auto">
          <a:xfrm>
            <a:off x="10229176" y="4706630"/>
            <a:ext cx="1457326" cy="16453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ildren, School, The Figure Of The">
            <a:extLst>
              <a:ext uri="{FF2B5EF4-FFF2-40B4-BE49-F238E27FC236}">
                <a16:creationId xmlns:a16="http://schemas.microsoft.com/office/drawing/2014/main" id="{5E3DDD31-F8CE-4BCA-A180-287BE9F2A894}"/>
              </a:ext>
            </a:extLst>
          </p:cNvPr>
          <p:cNvPicPr/>
          <p:nvPr/>
        </p:nvPicPr>
        <p:blipFill rotWithShape="1">
          <a:blip r:embed="rId3">
            <a:extLst>
              <a:ext uri="{28A0092B-C50C-407E-A947-70E740481C1C}">
                <a14:useLocalDpi xmlns:a14="http://schemas.microsoft.com/office/drawing/2010/main" val="0"/>
              </a:ext>
            </a:extLst>
          </a:blip>
          <a:srcRect l="62487" t="52009" b="-5615"/>
          <a:stretch/>
        </p:blipFill>
        <p:spPr bwMode="auto">
          <a:xfrm>
            <a:off x="310505" y="4661556"/>
            <a:ext cx="1457325" cy="17354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hildren, School, The Figure Of The">
            <a:extLst>
              <a:ext uri="{FF2B5EF4-FFF2-40B4-BE49-F238E27FC236}">
                <a16:creationId xmlns:a16="http://schemas.microsoft.com/office/drawing/2014/main" id="{5E3DDD31-F8CE-4BCA-A180-287BE9F2A894}"/>
              </a:ext>
            </a:extLst>
          </p:cNvPr>
          <p:cNvPicPr/>
          <p:nvPr/>
        </p:nvPicPr>
        <p:blipFill rotWithShape="1">
          <a:blip r:embed="rId3">
            <a:extLst>
              <a:ext uri="{28A0092B-C50C-407E-A947-70E740481C1C}">
                <a14:useLocalDpi xmlns:a14="http://schemas.microsoft.com/office/drawing/2010/main" val="0"/>
              </a:ext>
            </a:extLst>
          </a:blip>
          <a:srcRect l="62487" t="-1" b="44462"/>
          <a:stretch/>
        </p:blipFill>
        <p:spPr bwMode="auto">
          <a:xfrm>
            <a:off x="9249148" y="4857750"/>
            <a:ext cx="1457325" cy="17983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hildren, School, The Figure Of The">
            <a:extLst>
              <a:ext uri="{FF2B5EF4-FFF2-40B4-BE49-F238E27FC236}">
                <a16:creationId xmlns:a16="http://schemas.microsoft.com/office/drawing/2014/main" id="{D1AD199C-A122-407D-BFE9-7DEA756E27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70631" b="49196"/>
          <a:stretch/>
        </p:blipFill>
        <p:spPr bwMode="auto">
          <a:xfrm>
            <a:off x="1687170" y="4873632"/>
            <a:ext cx="1141350" cy="1645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443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2F2B39-8E42-46F8-A4E3-0AA560263939}"/>
              </a:ext>
            </a:extLst>
          </p:cNvPr>
          <p:cNvSpPr txBox="1"/>
          <p:nvPr/>
        </p:nvSpPr>
        <p:spPr>
          <a:xfrm>
            <a:off x="1863999" y="3271553"/>
            <a:ext cx="8463013" cy="2739211"/>
          </a:xfrm>
          <a:prstGeom prst="rect">
            <a:avLst/>
          </a:prstGeom>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sz="4400" b="1" dirty="0" err="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הָעֳגָנִים</a:t>
            </a:r>
            <a:r>
              <a:rPr lang="he-IL" sz="4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 שֶׁלָּנוּ</a:t>
            </a: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p:txBody>
      </p:sp>
      <p:sp>
        <p:nvSpPr>
          <p:cNvPr id="2" name="Content Placeholder 1">
            <a:extLst>
              <a:ext uri="{FF2B5EF4-FFF2-40B4-BE49-F238E27FC236}">
                <a16:creationId xmlns:a16="http://schemas.microsoft.com/office/drawing/2014/main" id="{01C6DF2B-78A2-4371-A7EB-70A5B97F2070}"/>
              </a:ext>
            </a:extLst>
          </p:cNvPr>
          <p:cNvSpPr>
            <a:spLocks noGrp="1"/>
          </p:cNvSpPr>
          <p:nvPr>
            <p:ph idx="1"/>
          </p:nvPr>
        </p:nvSpPr>
        <p:spPr>
          <a:xfrm>
            <a:off x="490244" y="1719071"/>
            <a:ext cx="11210524" cy="1243652"/>
          </a:xfrm>
        </p:spPr>
        <p:txBody>
          <a:bodyPr>
            <a:normAutofit fontScale="92500" lnSpcReduction="10000"/>
          </a:bodyPr>
          <a:lstStyle/>
          <a:p>
            <a:pPr marL="45720" indent="0" algn="ctr">
              <a:buNone/>
            </a:pPr>
            <a:r>
              <a:rPr lang="he-IL" sz="2800" dirty="0">
                <a:solidFill>
                  <a:srgbClr val="0070C0"/>
                </a:solidFill>
                <a:latin typeface="Gisha" panose="020B0502040204020203" pitchFamily="34" charset="-79"/>
                <a:cs typeface="Gisha" panose="020B0502040204020203" pitchFamily="34" charset="-79"/>
              </a:rPr>
              <a:t>         </a:t>
            </a:r>
            <a:r>
              <a:rPr lang="he-IL" sz="28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לְמִי נִפְנָה כְּשֶׁאָנוּ בַּצָּרָה? </a:t>
            </a:r>
          </a:p>
          <a:p>
            <a:pPr marL="45720" indent="0" algn="ctr">
              <a:buNone/>
            </a:pPr>
            <a:r>
              <a:rPr lang="he-IL" sz="28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מי הֵם הָאֲנָשִׁים בַּסְּבִיבָה שֶׁלָּכֶם שֶׁעֲלֵיהֶם אַתֶּם יְכוֹלִים לִסְמֹךְ שֶׁיְּגַלּוּ אַחְרָיוּת וְיַעַזְרוּ לָכֶם לְאֹרֶךְ הַשָּׁנָה?</a:t>
            </a:r>
          </a:p>
        </p:txBody>
      </p:sp>
      <p:sp>
        <p:nvSpPr>
          <p:cNvPr id="3" name="Title 2">
            <a:extLst>
              <a:ext uri="{FF2B5EF4-FFF2-40B4-BE49-F238E27FC236}">
                <a16:creationId xmlns:a16="http://schemas.microsoft.com/office/drawing/2014/main" id="{04912691-DEAC-4129-BDA2-61FCB691C5BA}"/>
              </a:ext>
            </a:extLst>
          </p:cNvPr>
          <p:cNvSpPr>
            <a:spLocks noGrp="1"/>
          </p:cNvSpPr>
          <p:nvPr>
            <p:ph type="title"/>
          </p:nvPr>
        </p:nvSpPr>
        <p:spPr/>
        <p:txBody>
          <a:bodyPr vert="horz" lIns="91440" tIns="45720" rIns="91440" bIns="45720" rtlCol="0" anchor="ctr">
            <a:noAutofit/>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הָעוֹגָנִים שֶׁלָּנוּ</a:t>
            </a:r>
          </a:p>
        </p:txBody>
      </p:sp>
      <p:pic>
        <p:nvPicPr>
          <p:cNvPr id="6" name="תמונה 5" descr="Anchor, Harbor, Ship, Keeper, Tie, Black">
            <a:extLst>
              <a:ext uri="{FF2B5EF4-FFF2-40B4-BE49-F238E27FC236}">
                <a16:creationId xmlns:a16="http://schemas.microsoft.com/office/drawing/2014/main" id="{3C98E651-64EE-4213-BE4F-87F424F28BA2}"/>
              </a:ext>
            </a:extLst>
          </p:cNvPr>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73124" y="3495133"/>
            <a:ext cx="2095862" cy="2292050"/>
          </a:xfrm>
          <a:prstGeom prst="rect">
            <a:avLst/>
          </a:prstGeom>
          <a:noFill/>
          <a:ln>
            <a:noFill/>
          </a:ln>
        </p:spPr>
      </p:pic>
    </p:spTree>
    <p:extLst>
      <p:ext uri="{BB962C8B-B14F-4D97-AF65-F5344CB8AC3E}">
        <p14:creationId xmlns:p14="http://schemas.microsoft.com/office/powerpoint/2010/main" val="2934671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8819E87-DDCC-4847-A18E-C62CA99C5F1D}"/>
              </a:ext>
            </a:extLst>
          </p:cNvPr>
          <p:cNvSpPr txBox="1"/>
          <p:nvPr/>
        </p:nvSpPr>
        <p:spPr>
          <a:xfrm>
            <a:off x="314181" y="1879880"/>
            <a:ext cx="5781325" cy="4524315"/>
          </a:xfrm>
          <a:prstGeom prst="rect">
            <a:avLst/>
          </a:prstGeom>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sz="3200" b="1" dirty="0" err="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הָעֳגָנִים</a:t>
            </a:r>
            <a:r>
              <a:rPr lang="he-IL" sz="32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 שֶׁלִּי</a:t>
            </a: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p:txBody>
      </p:sp>
      <p:sp>
        <p:nvSpPr>
          <p:cNvPr id="5" name="TextBox 4">
            <a:extLst>
              <a:ext uri="{FF2B5EF4-FFF2-40B4-BE49-F238E27FC236}">
                <a16:creationId xmlns:a16="http://schemas.microsoft.com/office/drawing/2014/main" id="{38819E87-DDCC-4847-A18E-C62CA99C5F1D}"/>
              </a:ext>
            </a:extLst>
          </p:cNvPr>
          <p:cNvSpPr txBox="1"/>
          <p:nvPr/>
        </p:nvSpPr>
        <p:spPr>
          <a:xfrm>
            <a:off x="6190099" y="1879881"/>
            <a:ext cx="5781325" cy="4524315"/>
          </a:xfrm>
          <a:prstGeom prst="rect">
            <a:avLst/>
          </a:prstGeom>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sz="3200" b="1" dirty="0" err="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הָעֳגָנִים</a:t>
            </a:r>
            <a:r>
              <a:rPr lang="he-IL" sz="32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 שֶׁלִּי</a:t>
            </a: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p:txBody>
      </p:sp>
      <p:sp>
        <p:nvSpPr>
          <p:cNvPr id="16" name="Title 2">
            <a:extLst>
              <a:ext uri="{FF2B5EF4-FFF2-40B4-BE49-F238E27FC236}">
                <a16:creationId xmlns:a16="http://schemas.microsoft.com/office/drawing/2014/main" id="{1F3890B4-4512-4376-9838-845BE8581ED4}"/>
              </a:ext>
            </a:extLst>
          </p:cNvPr>
          <p:cNvSpPr>
            <a:spLocks noGrp="1"/>
          </p:cNvSpPr>
          <p:nvPr>
            <p:ph type="title"/>
          </p:nvPr>
        </p:nvSpPr>
        <p:spPr>
          <a:xfrm>
            <a:off x="508000" y="355847"/>
            <a:ext cx="11175013" cy="1054394"/>
          </a:xfrm>
        </p:spPr>
        <p:txBody>
          <a:bodyPr vert="horz" lIns="91440" tIns="45720" rIns="91440" bIns="45720" rtlCol="0" anchor="ctr">
            <a:noAutofit/>
          </a:bodyPr>
          <a:lstStyle/>
          <a:p>
            <a:r>
              <a:rPr lang="he-IL" sz="4000" dirty="0">
                <a:solidFill>
                  <a:srgbClr val="FF0000"/>
                </a:solidFill>
                <a:latin typeface="Gisha" panose="020B0502040204020203" pitchFamily="34" charset="-79"/>
                <a:cs typeface="Gisha" panose="020B0502040204020203" pitchFamily="34" charset="-79"/>
              </a:rPr>
              <a:t> </a:t>
            </a:r>
            <a:r>
              <a:rPr lang="he-IL" sz="4000" b="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מָהֵם הָעוֹגָנִים שֶׁלִּי?</a:t>
            </a:r>
          </a:p>
        </p:txBody>
      </p:sp>
      <p:pic>
        <p:nvPicPr>
          <p:cNvPr id="8" name="תמונה 7" descr="Anchor, Harbor, Ship, Keeper, Tie, Black">
            <a:extLst>
              <a:ext uri="{FF2B5EF4-FFF2-40B4-BE49-F238E27FC236}">
                <a16:creationId xmlns:a16="http://schemas.microsoft.com/office/drawing/2014/main" id="{3C98E651-64EE-4213-BE4F-87F424F28BA2}"/>
              </a:ext>
            </a:extLst>
          </p:cNvPr>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00224" y="4271339"/>
            <a:ext cx="1758075" cy="1905065"/>
          </a:xfrm>
          <a:prstGeom prst="rect">
            <a:avLst/>
          </a:prstGeom>
          <a:noFill/>
          <a:ln>
            <a:noFill/>
          </a:ln>
        </p:spPr>
      </p:pic>
      <p:pic>
        <p:nvPicPr>
          <p:cNvPr id="9" name="תמונה 8" descr="Anchor, Harbor, Ship, Keeper, Tie, Black">
            <a:extLst>
              <a:ext uri="{FF2B5EF4-FFF2-40B4-BE49-F238E27FC236}">
                <a16:creationId xmlns:a16="http://schemas.microsoft.com/office/drawing/2014/main" id="{3C98E651-64EE-4213-BE4F-87F424F28BA2}"/>
              </a:ext>
            </a:extLst>
          </p:cNvPr>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312676" y="4271340"/>
            <a:ext cx="1756904" cy="1905065"/>
          </a:xfrm>
          <a:prstGeom prst="rect">
            <a:avLst/>
          </a:prstGeom>
          <a:noFill/>
          <a:ln>
            <a:noFill/>
          </a:ln>
        </p:spPr>
      </p:pic>
    </p:spTree>
    <p:extLst>
      <p:ext uri="{BB962C8B-B14F-4D97-AF65-F5344CB8AC3E}">
        <p14:creationId xmlns:p14="http://schemas.microsoft.com/office/powerpoint/2010/main" val="3556742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0F2251-CC04-4AB4-A479-079EB5614510}"/>
              </a:ext>
            </a:extLst>
          </p:cNvPr>
          <p:cNvSpPr>
            <a:spLocks noGrp="1"/>
          </p:cNvSpPr>
          <p:nvPr>
            <p:ph idx="1"/>
          </p:nvPr>
        </p:nvSpPr>
        <p:spPr>
          <a:xfrm>
            <a:off x="217878" y="1593340"/>
            <a:ext cx="11465135" cy="5138929"/>
          </a:xfrm>
        </p:spPr>
        <p:txBody>
          <a:bodyPr>
            <a:normAutofit fontScale="92500" lnSpcReduction="20000"/>
          </a:bodyPr>
          <a:lstStyle/>
          <a:p>
            <a:pPr>
              <a:lnSpc>
                <a:spcPct val="170000"/>
              </a:lnSpc>
            </a:pPr>
            <a:r>
              <a:rPr lang="he-IL" sz="2400" b="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לָמַדְנוּ מָה עָזַר לַחתולה רוֹנָה לַחֲזֹר אֶל עֵץ.</a:t>
            </a:r>
          </a:p>
          <a:p>
            <a:pPr>
              <a:lnSpc>
                <a:spcPct val="170000"/>
              </a:lnSpc>
            </a:pPr>
            <a:r>
              <a:rPr lang="he-IL" sz="2400" b="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קָרָאנוּ לִדְבָרִים שֶׁעָזְרוּ לָהּ – "עוֹגׇנִים".</a:t>
            </a:r>
          </a:p>
          <a:p>
            <a:pPr>
              <a:lnSpc>
                <a:spcPct val="170000"/>
              </a:lnSpc>
            </a:pPr>
            <a:r>
              <a:rPr lang="he-IL" sz="2400" b="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הִזְכַּרְנוּ אֶת אַרְבַּעַת הָעוֹגָנִים :</a:t>
            </a:r>
            <a:br>
              <a:rPr lang="he-IL" sz="2400" b="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br>
            <a:r>
              <a:rPr lang="he-IL" sz="2400" b="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עֹגֶן הָאַחְרָיוּת, עוֹגֵן הַהַתְמָדָה, עוֹגֵן הַגְּמִישׁוּת וְעוֹגֵן </a:t>
            </a:r>
            <a:r>
              <a:rPr lang="he-IL" sz="2400" b="1" dirty="0" err="1">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הַתִּקְוָה</a:t>
            </a:r>
            <a:r>
              <a:rPr lang="he-IL" sz="2400" b="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a:t>
            </a:r>
          </a:p>
          <a:p>
            <a:pPr>
              <a:lnSpc>
                <a:spcPct val="170000"/>
              </a:lnSpc>
            </a:pPr>
            <a:r>
              <a:rPr lang="he-IL" sz="2400" b="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לָמַדְנוּ שאנו יְכוֹלִים להיעזר בְּאוֹתָם הָעוֹגָנִים בַּשָּׁנָה הַזּוֹ ובכל עת.</a:t>
            </a:r>
          </a:p>
          <a:p>
            <a:pPr>
              <a:lnSpc>
                <a:spcPct val="170000"/>
              </a:lnSpc>
            </a:pPr>
            <a:r>
              <a:rPr lang="he-IL" sz="2400" b="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למדנו שהאמונה היא כמו מגדלור – תמיד אפשר לְהִתְפַּלֵּל לה' ולבקש </a:t>
            </a:r>
            <a:r>
              <a:rPr lang="he-IL" sz="2400" b="1" dirty="0" err="1">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שֶׁיִּתֵּן</a:t>
            </a:r>
            <a:r>
              <a:rPr lang="he-IL" sz="2400" b="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 לָנוּ </a:t>
            </a:r>
            <a:r>
              <a:rPr lang="he-IL" sz="2400" b="1" dirty="0" err="1">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כֹּח</a:t>
            </a:r>
            <a:r>
              <a:rPr lang="he-IL" sz="2400" b="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 וְיִשְׁלַח לָנוּ עָזְרָה</a:t>
            </a:r>
          </a:p>
          <a:p>
            <a:pPr>
              <a:lnSpc>
                <a:spcPct val="170000"/>
              </a:lnSpc>
            </a:pPr>
            <a:r>
              <a:rPr lang="he-IL" sz="2400" b="1" dirty="0">
                <a:solidFill>
                  <a:schemeClr val="tx2">
                    <a:lumMod val="25000"/>
                  </a:schemeClr>
                </a:solidFill>
                <a:latin typeface="Tahoma" panose="020B0604030504040204" pitchFamily="34" charset="0"/>
                <a:ea typeface="Tahoma" panose="020B0604030504040204" pitchFamily="34" charset="0"/>
                <a:cs typeface="Tahoma" panose="020B0604030504040204" pitchFamily="34" charset="0"/>
              </a:rPr>
              <a:t>רָאִינוּ שֶׁיֵּשׁ אֲנָשִׁים שֶׁיּוּכְלוּ לְהִשְׁתַּמֵּשׁ בָעוֹגָנִים שֶׁלָּהֶם עַל מְנַת לַעֲזֹר לָנוּ והִזְכַּרְנוּ לְעַצְמֵנוּ מִיהֵם הָאֲנָשִׁים הַלָּלוּ.</a:t>
            </a:r>
          </a:p>
        </p:txBody>
      </p:sp>
      <p:sp>
        <p:nvSpPr>
          <p:cNvPr id="3" name="Title 2">
            <a:extLst>
              <a:ext uri="{FF2B5EF4-FFF2-40B4-BE49-F238E27FC236}">
                <a16:creationId xmlns:a16="http://schemas.microsoft.com/office/drawing/2014/main" id="{0CCA6DD8-B2B5-4235-BB2E-BF384243F927}"/>
              </a:ext>
            </a:extLst>
          </p:cNvPr>
          <p:cNvSpPr>
            <a:spLocks noGrp="1"/>
          </p:cNvSpPr>
          <p:nvPr>
            <p:ph type="title"/>
          </p:nvPr>
        </p:nvSpPr>
        <p:spPr/>
        <p:txBody>
          <a:bodyPr vert="horz" lIns="91440" tIns="45720" rIns="91440" bIns="45720" rtlCol="0" anchor="ctr">
            <a:noAutofit/>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מָה לָמַדְנוּ הַיּוֹם?</a:t>
            </a:r>
          </a:p>
        </p:txBody>
      </p:sp>
    </p:spTree>
    <p:extLst>
      <p:ext uri="{BB962C8B-B14F-4D97-AF65-F5344CB8AC3E}">
        <p14:creationId xmlns:p14="http://schemas.microsoft.com/office/powerpoint/2010/main" val="446740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936DC9-F9AC-4CE6-A410-F687391F621F}"/>
              </a:ext>
            </a:extLst>
          </p:cNvPr>
          <p:cNvSpPr>
            <a:spLocks noGrp="1"/>
          </p:cNvSpPr>
          <p:nvPr>
            <p:ph idx="1"/>
          </p:nvPr>
        </p:nvSpPr>
        <p:spPr>
          <a:xfrm>
            <a:off x="508000" y="1495926"/>
            <a:ext cx="11307679" cy="4957011"/>
          </a:xfrm>
        </p:spPr>
        <p:txBody>
          <a:bodyPr>
            <a:noAutofit/>
          </a:bodyPr>
          <a:lstStyle/>
          <a:p>
            <a:pPr marL="45720" indent="0">
              <a:buNone/>
            </a:pPr>
            <a:endParaRPr lang="he-IL"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Wingdings" panose="05000000000000000000" pitchFamily="2" charset="2"/>
              <a:buChar char="l"/>
            </a:pPr>
            <a:r>
              <a:rPr lang="he-IL" dirty="0">
                <a:solidFill>
                  <a:schemeClr val="tx1"/>
                </a:solidFill>
                <a:latin typeface="Tahoma" panose="020B0604030504040204" pitchFamily="34" charset="0"/>
                <a:ea typeface="Tahoma" panose="020B0604030504040204" pitchFamily="34" charset="0"/>
                <a:cs typeface="Tahoma" panose="020B0604030504040204" pitchFamily="34" charset="0"/>
              </a:rPr>
              <a:t>כל התחלה של דרך חדשה מהווה עבורנו הזדמנות לבדוק מהם הדברים – בנו ובסביבתנו שיעזרו לנו לצעוד בבבטחה לאורכה.</a:t>
            </a:r>
          </a:p>
          <a:p>
            <a:pPr>
              <a:lnSpc>
                <a:spcPct val="150000"/>
              </a:lnSpc>
              <a:buFont typeface="Wingdings" panose="05000000000000000000" pitchFamily="2" charset="2"/>
              <a:buChar char="l"/>
            </a:pPr>
            <a:r>
              <a:rPr lang="he-IL" dirty="0">
                <a:solidFill>
                  <a:schemeClr val="tx1"/>
                </a:solidFill>
                <a:latin typeface="Tahoma" panose="020B0604030504040204" pitchFamily="34" charset="0"/>
                <a:ea typeface="Tahoma" panose="020B0604030504040204" pitchFamily="34" charset="0"/>
                <a:cs typeface="Tahoma" panose="020B0604030504040204" pitchFamily="34" charset="0"/>
              </a:rPr>
              <a:t>מציאות, המאופיינת לעיתים באי וודאות, כמו זו שיצרה הקורונה, מחייבת אותנו מחד, להעמיק באמונה ומאידך, לגלות, למצוא ולהשתמש בכוחות שהשם נטע בתוכנו, כמו גם להיעזר בסביבתנו.</a:t>
            </a:r>
          </a:p>
          <a:p>
            <a:pPr marL="361950" indent="-271463">
              <a:lnSpc>
                <a:spcPct val="150000"/>
              </a:lnSpc>
              <a:buFont typeface="Wingdings" panose="05000000000000000000" pitchFamily="2" charset="2"/>
              <a:buChar char="l"/>
              <a:tabLst>
                <a:tab pos="542925" algn="l"/>
              </a:tabLst>
            </a:pPr>
            <a:r>
              <a:rPr lang="he-IL" dirty="0">
                <a:solidFill>
                  <a:schemeClr val="tx1"/>
                </a:solidFill>
                <a:latin typeface="Tahoma" panose="020B0604030504040204" pitchFamily="34" charset="0"/>
                <a:ea typeface="Tahoma" panose="020B0604030504040204" pitchFamily="34" charset="0"/>
                <a:cs typeface="Tahoma" panose="020B0604030504040204" pitchFamily="34" charset="0"/>
              </a:rPr>
              <a:t>לפיכך,</a:t>
            </a:r>
            <a:r>
              <a:rPr lang="he-IL" dirty="0">
                <a:solidFill>
                  <a:schemeClr val="tx1"/>
                </a:solidFill>
                <a:latin typeface="Guttman Yad-Brush" panose="02010401010101010101" pitchFamily="2" charset="-79"/>
                <a:ea typeface="Tahoma" panose="020B0604030504040204" pitchFamily="34" charset="0"/>
                <a:cs typeface="Guttman Yad-Brush" panose="02010401010101010101" pitchFamily="2" charset="-79"/>
              </a:rPr>
              <a:t> </a:t>
            </a:r>
            <a:r>
              <a:rPr lang="he-IL" dirty="0">
                <a:solidFill>
                  <a:schemeClr val="tx1"/>
                </a:solidFill>
                <a:latin typeface="Tahoma" panose="020B0604030504040204" pitchFamily="34" charset="0"/>
                <a:ea typeface="Tahoma" panose="020B0604030504040204" pitchFamily="34" charset="0"/>
                <a:cs typeface="Tahoma" panose="020B0604030504040204" pitchFamily="34" charset="0"/>
              </a:rPr>
              <a:t>כדי להתמודד, לחזק ולטפח את הכוחות והעוגנים שבנו, עלינו להתבונן על הדרך להתמלא באמונה, ולצעוד באופן מיטבי לעבר החלומות והיעדים שלנו. עלינו לקחת אחריות, לגלות גמישות ולהחזיק את התקווה.</a:t>
            </a:r>
            <a:endParaRPr lang="he-IL" b="1" strike="sngStrike"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le 2">
            <a:extLst>
              <a:ext uri="{FF2B5EF4-FFF2-40B4-BE49-F238E27FC236}">
                <a16:creationId xmlns:a16="http://schemas.microsoft.com/office/drawing/2014/main" id="{EA9D4EB0-0C04-47BB-AFAB-A11C1979827F}"/>
              </a:ext>
            </a:extLst>
          </p:cNvPr>
          <p:cNvSpPr>
            <a:spLocks noGrp="1"/>
          </p:cNvSpPr>
          <p:nvPr>
            <p:ph type="title"/>
          </p:nvPr>
        </p:nvSpPr>
        <p:spPr/>
        <p:txBody>
          <a:body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מה נלמד ביחידה זו?</a:t>
            </a:r>
          </a:p>
        </p:txBody>
      </p:sp>
    </p:spTree>
    <p:extLst>
      <p:ext uri="{BB962C8B-B14F-4D97-AF65-F5344CB8AC3E}">
        <p14:creationId xmlns:p14="http://schemas.microsoft.com/office/powerpoint/2010/main" val="2635426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819E87-DDCC-4847-A18E-C62CA99C5F1D}"/>
              </a:ext>
            </a:extLst>
          </p:cNvPr>
          <p:cNvSpPr txBox="1"/>
          <p:nvPr/>
        </p:nvSpPr>
        <p:spPr>
          <a:xfrm>
            <a:off x="6190099" y="1879881"/>
            <a:ext cx="5781325" cy="4524315"/>
          </a:xfrm>
          <a:prstGeom prst="rect">
            <a:avLst/>
          </a:prstGeom>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sz="32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העוגנים שלי</a:t>
            </a:r>
          </a:p>
          <a:p>
            <a:pPr algn="ctr"/>
            <a:endParaRPr lang="he-IL" sz="32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he-IL" sz="32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he-IL" sz="32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he-IL" sz="32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he-IL" sz="32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he-IL" sz="32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he-IL" sz="32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he-IL" sz="32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2A10A7EC-0AA7-411E-8F5E-C467A0D53570}"/>
              </a:ext>
            </a:extLst>
          </p:cNvPr>
          <p:cNvSpPr txBox="1"/>
          <p:nvPr/>
        </p:nvSpPr>
        <p:spPr>
          <a:xfrm>
            <a:off x="218417" y="1875866"/>
            <a:ext cx="5781325" cy="4524315"/>
          </a:xfrm>
          <a:prstGeom prst="rect">
            <a:avLst/>
          </a:prstGeom>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sz="32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העוגנים שלי</a:t>
            </a:r>
          </a:p>
          <a:p>
            <a:pPr algn="ctr"/>
            <a:endParaRPr lang="he-IL" sz="32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he-IL" sz="32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he-IL" sz="32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he-IL" sz="32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he-IL" sz="32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he-IL" sz="32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he-IL" sz="32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he-IL" sz="32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6" name="Title 2">
            <a:extLst>
              <a:ext uri="{FF2B5EF4-FFF2-40B4-BE49-F238E27FC236}">
                <a16:creationId xmlns:a16="http://schemas.microsoft.com/office/drawing/2014/main" id="{1F3890B4-4512-4376-9838-845BE8581ED4}"/>
              </a:ext>
            </a:extLst>
          </p:cNvPr>
          <p:cNvSpPr>
            <a:spLocks noGrp="1"/>
          </p:cNvSpPr>
          <p:nvPr>
            <p:ph type="title"/>
          </p:nvPr>
        </p:nvSpPr>
        <p:spPr>
          <a:xfrm>
            <a:off x="508000" y="355847"/>
            <a:ext cx="11175013" cy="1054394"/>
          </a:xfrm>
        </p:spPr>
        <p:txBody>
          <a:bodyPr vert="horz" lIns="91440" tIns="45720" rIns="91440" bIns="45720" rtlCol="0" anchor="ctr">
            <a:noAutofit/>
          </a:body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הָעוֹגָנִים שֶׁלִּי</a:t>
            </a:r>
            <a:b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he-IL" sz="1800" b="1" dirty="0">
                <a:solidFill>
                  <a:srgbClr val="002060"/>
                </a:solidFill>
                <a:latin typeface="Tahoma" panose="020B0604030504040204" pitchFamily="34" charset="0"/>
                <a:ea typeface="Tahoma" panose="020B0604030504040204" pitchFamily="34" charset="0"/>
                <a:cs typeface="Tahoma" panose="020B0604030504040204" pitchFamily="34" charset="0"/>
              </a:rPr>
              <a:t>הַתַּלְמִידִים מוּזְמָנִים לְהָכִין לְעַצְמָם כַּרְטִיס עוֹגְנִים אִישִׁי</a:t>
            </a:r>
            <a:br>
              <a:rPr lang="he-IL" sz="18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he-IL" sz="1800" b="1" dirty="0">
                <a:solidFill>
                  <a:srgbClr val="002060"/>
                </a:solidFill>
                <a:latin typeface="Tahoma" panose="020B0604030504040204" pitchFamily="34" charset="0"/>
                <a:ea typeface="Tahoma" panose="020B0604030504040204" pitchFamily="34" charset="0"/>
                <a:cs typeface="Tahoma" panose="020B0604030504040204" pitchFamily="34" charset="0"/>
              </a:rPr>
              <a:t>אֶפְשָׁר לַהֲפוֹךְ לְסִימָנִיָה / לְמַחֲזִיק מַפְתְּחוֹת / לְמַפִּית אוֹכֶל מְנוּיְלֶנֶת</a:t>
            </a:r>
          </a:p>
        </p:txBody>
      </p:sp>
      <p:pic>
        <p:nvPicPr>
          <p:cNvPr id="8" name="תמונה 7" descr="Anchor, Harbor, Ship, Keeper, Tie, Black">
            <a:extLst>
              <a:ext uri="{FF2B5EF4-FFF2-40B4-BE49-F238E27FC236}">
                <a16:creationId xmlns:a16="http://schemas.microsoft.com/office/drawing/2014/main" id="{3C98E651-64EE-4213-BE4F-87F424F28BA2}"/>
              </a:ext>
            </a:extLst>
          </p:cNvPr>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18416" y="4360432"/>
            <a:ext cx="1756904" cy="1905065"/>
          </a:xfrm>
          <a:prstGeom prst="rect">
            <a:avLst/>
          </a:prstGeom>
          <a:noFill/>
          <a:ln>
            <a:noFill/>
          </a:ln>
        </p:spPr>
      </p:pic>
      <p:pic>
        <p:nvPicPr>
          <p:cNvPr id="9" name="תמונה 8" descr="Anchor, Harbor, Ship, Keeper, Tie, Black">
            <a:extLst>
              <a:ext uri="{FF2B5EF4-FFF2-40B4-BE49-F238E27FC236}">
                <a16:creationId xmlns:a16="http://schemas.microsoft.com/office/drawing/2014/main" id="{3C98E651-64EE-4213-BE4F-87F424F28BA2}"/>
              </a:ext>
            </a:extLst>
          </p:cNvPr>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8000" y="4360431"/>
            <a:ext cx="1756904" cy="1905065"/>
          </a:xfrm>
          <a:prstGeom prst="rect">
            <a:avLst/>
          </a:prstGeom>
          <a:noFill/>
          <a:ln>
            <a:noFill/>
          </a:ln>
        </p:spPr>
      </p:pic>
    </p:spTree>
    <p:extLst>
      <p:ext uri="{BB962C8B-B14F-4D97-AF65-F5344CB8AC3E}">
        <p14:creationId xmlns:p14="http://schemas.microsoft.com/office/powerpoint/2010/main" val="1082172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819E87-DDCC-4847-A18E-C62CA99C5F1D}"/>
              </a:ext>
            </a:extLst>
          </p:cNvPr>
          <p:cNvSpPr txBox="1"/>
          <p:nvPr/>
        </p:nvSpPr>
        <p:spPr>
          <a:xfrm>
            <a:off x="6095507" y="1879881"/>
            <a:ext cx="5875917" cy="2000548"/>
          </a:xfrm>
          <a:prstGeom prst="rect">
            <a:avLst/>
          </a:prstGeom>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he-IL" sz="2000" dirty="0">
                <a:solidFill>
                  <a:schemeClr val="accent1">
                    <a:lumMod val="50000"/>
                  </a:schemeClr>
                </a:solidFill>
                <a:latin typeface="Gisha" panose="020B0502040204020203" pitchFamily="34" charset="-79"/>
                <a:cs typeface="Gisha" panose="020B0502040204020203" pitchFamily="34" charset="-79"/>
              </a:rPr>
              <a:t>מָה יַעֲזוֹר לָנוּ תַּלְמִידֵי הַכִּיתָּה בַּתְּקוּפָה הַקְּרוֹבָה לְהַרְגִּישׁ קְרוֹבִים וְשַׁיָּיכִים?</a:t>
            </a:r>
          </a:p>
          <a:p>
            <a:r>
              <a:rPr lang="he-IL" sz="2800" b="1" dirty="0">
                <a:solidFill>
                  <a:schemeClr val="accent1">
                    <a:lumMod val="50000"/>
                  </a:schemeClr>
                </a:solidFill>
                <a:latin typeface="Gisha" panose="020B0502040204020203" pitchFamily="34" charset="-79"/>
                <a:cs typeface="Gisha" panose="020B0502040204020203" pitchFamily="34" charset="-79"/>
              </a:rPr>
              <a:t>הַתַּלְמִידִים מוּזְמָנִים לְהָכִין יַחַד: </a:t>
            </a:r>
          </a:p>
          <a:p>
            <a:r>
              <a:rPr lang="he-IL" sz="2800" b="1" dirty="0">
                <a:solidFill>
                  <a:schemeClr val="accent1">
                    <a:lumMod val="50000"/>
                  </a:schemeClr>
                </a:solidFill>
                <a:latin typeface="Gisha" panose="020B0502040204020203" pitchFamily="34" charset="-79"/>
                <a:cs typeface="Gisha" panose="020B0502040204020203" pitchFamily="34" charset="-79"/>
              </a:rPr>
              <a:t>כַּרְטִיס כּוֹחוֹת כִּתָּתִי אוֹ קְבוּצָתִי </a:t>
            </a:r>
          </a:p>
          <a:p>
            <a:r>
              <a:rPr lang="he-IL" sz="2800" b="1" dirty="0">
                <a:solidFill>
                  <a:schemeClr val="accent1">
                    <a:lumMod val="50000"/>
                  </a:schemeClr>
                </a:solidFill>
                <a:latin typeface="Gisha" panose="020B0502040204020203" pitchFamily="34" charset="-79"/>
                <a:cs typeface="Gisha" panose="020B0502040204020203" pitchFamily="34" charset="-79"/>
              </a:rPr>
              <a:t>אֶפְשָׁר לַהֲפוֹךְ לְלוּחַ כִּתָּתִי מְשׁוּתָּף</a:t>
            </a:r>
            <a:endParaRPr lang="he-IL" sz="4000" b="1" dirty="0">
              <a:solidFill>
                <a:schemeClr val="accent1">
                  <a:lumMod val="50000"/>
                </a:schemeClr>
              </a:solidFill>
              <a:latin typeface="Gisha" panose="020B0502040204020203" pitchFamily="34" charset="-79"/>
              <a:cs typeface="Gisha" panose="020B0502040204020203" pitchFamily="34" charset="-79"/>
            </a:endParaRPr>
          </a:p>
        </p:txBody>
      </p:sp>
      <p:sp>
        <p:nvSpPr>
          <p:cNvPr id="13" name="TextBox 12">
            <a:extLst>
              <a:ext uri="{FF2B5EF4-FFF2-40B4-BE49-F238E27FC236}">
                <a16:creationId xmlns:a16="http://schemas.microsoft.com/office/drawing/2014/main" id="{2A10A7EC-0AA7-411E-8F5E-C467A0D53570}"/>
              </a:ext>
            </a:extLst>
          </p:cNvPr>
          <p:cNvSpPr txBox="1"/>
          <p:nvPr/>
        </p:nvSpPr>
        <p:spPr>
          <a:xfrm>
            <a:off x="218417" y="1875866"/>
            <a:ext cx="5781325" cy="4524315"/>
          </a:xfrm>
          <a:prstGeom prst="rect">
            <a:avLst/>
          </a:prstGeom>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sz="3200" b="1" spc="50" dirty="0">
                <a:ln w="9525" cmpd="sng">
                  <a:solidFill>
                    <a:srgbClr val="0070C0"/>
                  </a:solidFill>
                  <a:prstDash val="solid"/>
                </a:ln>
                <a:solidFill>
                  <a:srgbClr val="FFFFCC"/>
                </a:solidFill>
                <a:effectLst>
                  <a:glow rad="38100">
                    <a:schemeClr val="accent1">
                      <a:alpha val="40000"/>
                    </a:schemeClr>
                  </a:glow>
                </a:effectLst>
                <a:latin typeface="Gisha" panose="020B0502040204020203" pitchFamily="34" charset="-79"/>
                <a:cs typeface="Gisha" panose="020B0502040204020203" pitchFamily="34" charset="-79"/>
              </a:rPr>
              <a:t>הָעוֹגָנִים שֶׁלָּנוּ</a:t>
            </a: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a:p>
            <a:pPr algn="ctr"/>
            <a:endParaRPr lang="he-IL"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Gisha" panose="020B0502040204020203" pitchFamily="34" charset="-79"/>
              <a:cs typeface="Gisha" panose="020B0502040204020203" pitchFamily="34" charset="-79"/>
            </a:endParaRPr>
          </a:p>
        </p:txBody>
      </p:sp>
      <p:sp>
        <p:nvSpPr>
          <p:cNvPr id="16" name="Title 2">
            <a:extLst>
              <a:ext uri="{FF2B5EF4-FFF2-40B4-BE49-F238E27FC236}">
                <a16:creationId xmlns:a16="http://schemas.microsoft.com/office/drawing/2014/main" id="{1F3890B4-4512-4376-9838-845BE8581ED4}"/>
              </a:ext>
            </a:extLst>
          </p:cNvPr>
          <p:cNvSpPr>
            <a:spLocks noGrp="1"/>
          </p:cNvSpPr>
          <p:nvPr>
            <p:ph type="title"/>
          </p:nvPr>
        </p:nvSpPr>
        <p:spPr>
          <a:xfrm>
            <a:off x="508000" y="355847"/>
            <a:ext cx="11175013" cy="1054394"/>
          </a:xfrm>
        </p:spPr>
        <p:txBody>
          <a:bodyPr vert="horz" lIns="91440" tIns="45720" rIns="91440" bIns="45720" rtlCol="0" anchor="ctr">
            <a:noAutofit/>
          </a:bodyPr>
          <a:lstStyle/>
          <a:p>
            <a:r>
              <a:rPr lang="he-IL" b="1" dirty="0">
                <a:solidFill>
                  <a:schemeClr val="accent1">
                    <a:lumMod val="50000"/>
                  </a:schemeClr>
                </a:solidFill>
                <a:latin typeface="Gisha" panose="020B0502040204020203" pitchFamily="34" charset="-79"/>
                <a:cs typeface="Gisha" panose="020B0502040204020203" pitchFamily="34" charset="-79"/>
              </a:rPr>
              <a:t>חיזוק "נמל הבית" שייכות </a:t>
            </a:r>
            <a:br>
              <a:rPr lang="he-IL" dirty="0">
                <a:solidFill>
                  <a:schemeClr val="accent1">
                    <a:lumMod val="50000"/>
                  </a:schemeClr>
                </a:solidFill>
                <a:latin typeface="Gisha" panose="020B0502040204020203" pitchFamily="34" charset="-79"/>
                <a:cs typeface="Gisha" panose="020B0502040204020203" pitchFamily="34" charset="-79"/>
              </a:rPr>
            </a:br>
            <a:endParaRPr lang="he-IL" sz="1800" dirty="0">
              <a:solidFill>
                <a:schemeClr val="accent1">
                  <a:lumMod val="50000"/>
                </a:schemeClr>
              </a:solidFill>
              <a:latin typeface="Gisha" panose="020B0502040204020203" pitchFamily="34" charset="-79"/>
              <a:cs typeface="Gisha" panose="020B0502040204020203" pitchFamily="34" charset="-79"/>
            </a:endParaRPr>
          </a:p>
        </p:txBody>
      </p:sp>
      <p:pic>
        <p:nvPicPr>
          <p:cNvPr id="2" name="תמונה 1" descr="Anchor, Harbor, Ship, Keeper, Tie, Black">
            <a:extLst>
              <a:ext uri="{FF2B5EF4-FFF2-40B4-BE49-F238E27FC236}">
                <a16:creationId xmlns:a16="http://schemas.microsoft.com/office/drawing/2014/main" id="{F9F80767-6500-421A-9E4E-4C45A387E414}"/>
              </a:ext>
            </a:extLst>
          </p:cNvPr>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18416" y="4983480"/>
            <a:ext cx="1093964" cy="1282017"/>
          </a:xfrm>
          <a:prstGeom prst="rect">
            <a:avLst/>
          </a:prstGeom>
          <a:noFill/>
          <a:ln>
            <a:noFill/>
          </a:ln>
        </p:spPr>
      </p:pic>
      <p:pic>
        <p:nvPicPr>
          <p:cNvPr id="3" name="תמונה 2" descr="Anchor, Harbor, Ship, Keeper, Tie, Black">
            <a:extLst>
              <a:ext uri="{FF2B5EF4-FFF2-40B4-BE49-F238E27FC236}">
                <a16:creationId xmlns:a16="http://schemas.microsoft.com/office/drawing/2014/main" id="{CE9E1CD1-2C0F-4815-B0FC-EBD515DD374B}"/>
              </a:ext>
            </a:extLst>
          </p:cNvPr>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8000" y="4261372"/>
            <a:ext cx="1756904" cy="1905065"/>
          </a:xfrm>
          <a:prstGeom prst="rect">
            <a:avLst/>
          </a:prstGeom>
          <a:noFill/>
          <a:ln>
            <a:noFill/>
          </a:ln>
        </p:spPr>
      </p:pic>
    </p:spTree>
    <p:extLst>
      <p:ext uri="{BB962C8B-B14F-4D97-AF65-F5344CB8AC3E}">
        <p14:creationId xmlns:p14="http://schemas.microsoft.com/office/powerpoint/2010/main" val="925998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vert="horz" lIns="91440" tIns="45720" rIns="91440" bIns="45720" rtlCol="0" anchor="ctr">
            <a:noAutofit/>
          </a:bodyPr>
          <a:lstStyle/>
          <a:p>
            <a:r>
              <a:rPr lang="he-IL" sz="4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מָה אֲנִי רוֹצֶה/רוֹצָה לוֹמַר בְּסוֹף הַשִּׁעוּר?</a:t>
            </a:r>
          </a:p>
        </p:txBody>
      </p:sp>
      <p:pic>
        <p:nvPicPr>
          <p:cNvPr id="5" name="Picture 4" descr="Idea, Invention, Inventor, Thinking">
            <a:extLst>
              <a:ext uri="{FF2B5EF4-FFF2-40B4-BE49-F238E27FC236}">
                <a16:creationId xmlns:a16="http://schemas.microsoft.com/office/drawing/2014/main" id="{1A835695-5C67-45D0-BE4C-8DB397ECF154}"/>
              </a:ext>
            </a:extLst>
          </p:cNvPr>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478349" y="1794252"/>
            <a:ext cx="7235301" cy="407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05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BE21F9-E8F5-4EEC-9995-D7031746DCC4}"/>
              </a:ext>
            </a:extLst>
          </p:cNvPr>
          <p:cNvSpPr txBox="1"/>
          <p:nvPr/>
        </p:nvSpPr>
        <p:spPr>
          <a:xfrm>
            <a:off x="5189221" y="1579234"/>
            <a:ext cx="6446520" cy="4585871"/>
          </a:xfrm>
          <a:prstGeom prst="rect">
            <a:avLst/>
          </a:prstGeom>
          <a:noFill/>
        </p:spPr>
        <p:txBody>
          <a:bodyPr wrap="square" rtlCol="1">
            <a:spAutoFit/>
          </a:bodyPr>
          <a:lstStyle/>
          <a:p>
            <a:pPr algn="ctr">
              <a:lnSpc>
                <a:spcPct val="150000"/>
              </a:lnSpc>
            </a:pPr>
            <a:r>
              <a:rPr lang="he-IL" sz="4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"שֶׁיָּפָהּ וְשׁוֹנָה </a:t>
            </a:r>
          </a:p>
          <a:p>
            <a:pPr algn="ctr">
              <a:lnSpc>
                <a:spcPct val="150000"/>
              </a:lnSpc>
            </a:pPr>
            <a:r>
              <a:rPr lang="he-IL" sz="4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תְּהֵא הַשָּׁנָה</a:t>
            </a:r>
          </a:p>
          <a:p>
            <a:pPr algn="ctr">
              <a:lnSpc>
                <a:spcPct val="150000"/>
              </a:lnSpc>
            </a:pPr>
            <a:r>
              <a:rPr lang="he-IL" sz="4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אֲשֶׁר מַתְחִילָה </a:t>
            </a:r>
          </a:p>
          <a:p>
            <a:pPr algn="ctr">
              <a:lnSpc>
                <a:spcPct val="150000"/>
              </a:lnSpc>
            </a:pPr>
            <a:r>
              <a:rPr lang="he-IL" sz="4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לָהּ הַיּוֹם..."		</a:t>
            </a:r>
          </a:p>
          <a:p>
            <a:pPr algn="ctr"/>
            <a:r>
              <a:rPr lang="he-IL" sz="28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נָעֳמִי שֶׁמֶר</a:t>
            </a:r>
          </a:p>
        </p:txBody>
      </p:sp>
      <p:pic>
        <p:nvPicPr>
          <p:cNvPr id="4" name="Picture 2" descr="Digital Paper, Background, Children'S Paper, Vint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8695" y="1770537"/>
            <a:ext cx="4554855" cy="45548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26030" y="380290"/>
            <a:ext cx="7338060" cy="923330"/>
          </a:xfrm>
          <a:prstGeom prst="rect">
            <a:avLst/>
          </a:prstGeom>
          <a:noFill/>
        </p:spPr>
        <p:txBody>
          <a:bodyPr wrap="square" rtlCol="1">
            <a:spAutoFit/>
          </a:bodyPr>
          <a:lstStyle/>
          <a:p>
            <a:pPr algn="ctr"/>
            <a:r>
              <a:rPr lang="he-IL" sz="5400" b="1" dirty="0">
                <a:latin typeface="Tahoma" panose="020B0604030504040204" pitchFamily="34" charset="0"/>
                <a:ea typeface="Tahoma" panose="020B0604030504040204" pitchFamily="34" charset="0"/>
                <a:cs typeface="Tahoma" panose="020B0604030504040204" pitchFamily="34" charset="0"/>
              </a:rPr>
              <a:t>שָׁנָה טוֹבָה</a:t>
            </a:r>
          </a:p>
        </p:txBody>
      </p:sp>
    </p:spTree>
    <p:extLst>
      <p:ext uri="{BB962C8B-B14F-4D97-AF65-F5344CB8AC3E}">
        <p14:creationId xmlns:p14="http://schemas.microsoft.com/office/powerpoint/2010/main" val="1810821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lnSpcReduction="10000"/>
          </a:bodyPr>
          <a:lstStyle/>
          <a:p>
            <a:pPr marL="45720" indent="0">
              <a:lnSpc>
                <a:spcPct val="150000"/>
              </a:lnSpc>
              <a:buNone/>
            </a:pPr>
            <a:r>
              <a:rPr lang="he-IL" dirty="0">
                <a:solidFill>
                  <a:schemeClr val="tx1"/>
                </a:solidFill>
                <a:latin typeface="Tahoma" panose="020B0604030504040204" pitchFamily="34" charset="0"/>
                <a:ea typeface="Tahoma" panose="020B0604030504040204" pitchFamily="34" charset="0"/>
                <a:cs typeface="Tahoma" panose="020B0604030504040204" pitchFamily="34" charset="0"/>
              </a:rPr>
              <a:t>המפגשים הכלולים ביחידה זו מתייחסים הן לנושאים הקשורים לתחילת השנה והן לנושאים הקשורים למהלך השנה בכלל ובתקופה הנוכחית בפרט.</a:t>
            </a:r>
          </a:p>
          <a:p>
            <a:pPr marL="45720" indent="0">
              <a:lnSpc>
                <a:spcPct val="150000"/>
              </a:lnSpc>
              <a:buNone/>
            </a:pPr>
            <a:endParaRPr lang="he-IL"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 indent="0">
              <a:lnSpc>
                <a:spcPct val="150000"/>
              </a:lnSpc>
              <a:buNone/>
            </a:pPr>
            <a:r>
              <a:rPr lang="he-IL" b="1" dirty="0">
                <a:solidFill>
                  <a:schemeClr val="tx1"/>
                </a:solidFill>
                <a:latin typeface="Tahoma" panose="020B0604030504040204" pitchFamily="34" charset="0"/>
                <a:ea typeface="Tahoma" panose="020B0604030504040204" pitchFamily="34" charset="0"/>
                <a:cs typeface="Tahoma" panose="020B0604030504040204" pitchFamily="34" charset="0"/>
              </a:rPr>
              <a:t>מטרות</a:t>
            </a:r>
          </a:p>
          <a:p>
            <a:pPr>
              <a:lnSpc>
                <a:spcPct val="150000"/>
              </a:lnSpc>
            </a:pPr>
            <a:r>
              <a:rPr lang="he-IL" b="1" dirty="0">
                <a:solidFill>
                  <a:schemeClr val="tx1"/>
                </a:solidFill>
                <a:latin typeface="Tahoma" panose="020B0604030504040204" pitchFamily="34" charset="0"/>
                <a:ea typeface="Tahoma" panose="020B0604030504040204" pitchFamily="34" charset="0"/>
                <a:cs typeface="Tahoma" panose="020B0604030504040204" pitchFamily="34" charset="0"/>
              </a:rPr>
              <a:t>העמקת ההיכרות וגיבוש כיתה ותחושת השייכות כקרקע מזינה הנותנת כוחות.</a:t>
            </a:r>
          </a:p>
          <a:p>
            <a:pPr>
              <a:lnSpc>
                <a:spcPct val="150000"/>
              </a:lnSpc>
            </a:pPr>
            <a:r>
              <a:rPr lang="he-IL" b="1" dirty="0">
                <a:solidFill>
                  <a:schemeClr val="tx1"/>
                </a:solidFill>
                <a:latin typeface="Tahoma" panose="020B0604030504040204" pitchFamily="34" charset="0"/>
                <a:ea typeface="Tahoma" panose="020B0604030504040204" pitchFamily="34" charset="0"/>
                <a:cs typeface="Tahoma" panose="020B0604030504040204" pitchFamily="34" charset="0"/>
              </a:rPr>
              <a:t>זיהוי משאבים אישיים </a:t>
            </a:r>
            <a:r>
              <a:rPr lang="he-IL" b="1" dirty="0" err="1">
                <a:solidFill>
                  <a:schemeClr val="tx1"/>
                </a:solidFill>
                <a:latin typeface="Tahoma" panose="020B0604030504040204" pitchFamily="34" charset="0"/>
                <a:ea typeface="Tahoma" panose="020B0604030504040204" pitchFamily="34" charset="0"/>
                <a:cs typeface="Tahoma" panose="020B0604030504040204" pitchFamily="34" charset="0"/>
              </a:rPr>
              <a:t>ואמוניים</a:t>
            </a:r>
            <a:r>
              <a:rPr lang="he-IL" b="1" dirty="0">
                <a:solidFill>
                  <a:schemeClr val="tx1"/>
                </a:solidFill>
                <a:latin typeface="Tahoma" panose="020B0604030504040204" pitchFamily="34" charset="0"/>
                <a:ea typeface="Tahoma" panose="020B0604030504040204" pitchFamily="34" charset="0"/>
                <a:cs typeface="Tahoma" panose="020B0604030504040204" pitchFamily="34" charset="0"/>
              </a:rPr>
              <a:t> שיסייעו לנו בתחילת השנה ובמהלכה</a:t>
            </a:r>
          </a:p>
          <a:p>
            <a:pPr>
              <a:lnSpc>
                <a:spcPct val="150000"/>
              </a:lnSpc>
            </a:pPr>
            <a:r>
              <a:rPr lang="he-IL" b="1" dirty="0">
                <a:solidFill>
                  <a:schemeClr val="tx1"/>
                </a:solidFill>
                <a:latin typeface="Tahoma" panose="020B0604030504040204" pitchFamily="34" charset="0"/>
                <a:ea typeface="Tahoma" panose="020B0604030504040204" pitchFamily="34" charset="0"/>
                <a:cs typeface="Tahoma" panose="020B0604030504040204" pitchFamily="34" charset="0"/>
              </a:rPr>
              <a:t>התמקדות בעוגנים השונים וחיזוק המיומנויות התוך-אישיות והבין-אישיות הקשורות בהן.</a:t>
            </a:r>
          </a:p>
          <a:p>
            <a:endParaRPr lang="he-IL" dirty="0"/>
          </a:p>
        </p:txBody>
      </p:sp>
      <p:sp>
        <p:nvSpPr>
          <p:cNvPr id="3" name="כותרת 2"/>
          <p:cNvSpPr>
            <a:spLocks noGrp="1"/>
          </p:cNvSpPr>
          <p:nvPr>
            <p:ph type="title"/>
          </p:nvPr>
        </p:nvSpPr>
        <p:spPr/>
        <p:txBody>
          <a:body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מטרות היחידה</a:t>
            </a:r>
          </a:p>
        </p:txBody>
      </p:sp>
    </p:spTree>
    <p:extLst>
      <p:ext uri="{BB962C8B-B14F-4D97-AF65-F5344CB8AC3E}">
        <p14:creationId xmlns:p14="http://schemas.microsoft.com/office/powerpoint/2010/main" val="1996661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מגדלור האמונה וארבעת העוגנים</a:t>
            </a:r>
          </a:p>
        </p:txBody>
      </p:sp>
      <p:pic>
        <p:nvPicPr>
          <p:cNvPr id="5122" name="Picture 2" descr="Anchor, Nautical, Symbol, Emblem, Banne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339" y="2858773"/>
            <a:ext cx="1913639" cy="254155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nchor, Nautical, Symbol, Emble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027" y="3101785"/>
            <a:ext cx="1791775" cy="237970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Anchor, Nautical, Symbol, Emblem, Banne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9664" y="2869103"/>
            <a:ext cx="1942381" cy="257972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Anchor, Nautical, Symbol, Emblem, Banne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31684" y="2735469"/>
            <a:ext cx="1942381" cy="25797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9536353" y="3967146"/>
            <a:ext cx="1333041"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אחריות</a:t>
            </a:r>
          </a:p>
        </p:txBody>
      </p:sp>
      <p:sp>
        <p:nvSpPr>
          <p:cNvPr id="18" name="TextBox 17"/>
          <p:cNvSpPr txBox="1"/>
          <p:nvPr/>
        </p:nvSpPr>
        <p:spPr>
          <a:xfrm>
            <a:off x="7319651" y="4158966"/>
            <a:ext cx="1487173"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התמדה</a:t>
            </a:r>
          </a:p>
        </p:txBody>
      </p:sp>
      <p:sp>
        <p:nvSpPr>
          <p:cNvPr id="19" name="TextBox 18"/>
          <p:cNvSpPr txBox="1"/>
          <p:nvPr/>
        </p:nvSpPr>
        <p:spPr>
          <a:xfrm>
            <a:off x="5254188" y="4633401"/>
            <a:ext cx="1355074" cy="52322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אמונה</a:t>
            </a:r>
          </a:p>
        </p:txBody>
      </p:sp>
      <p:sp>
        <p:nvSpPr>
          <p:cNvPr id="20" name="TextBox 19"/>
          <p:cNvSpPr txBox="1"/>
          <p:nvPr/>
        </p:nvSpPr>
        <p:spPr>
          <a:xfrm>
            <a:off x="1040519" y="4107646"/>
            <a:ext cx="1123720"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גמישות</a:t>
            </a:r>
          </a:p>
        </p:txBody>
      </p:sp>
      <p:sp>
        <p:nvSpPr>
          <p:cNvPr id="21" name="TextBox 20"/>
          <p:cNvSpPr txBox="1"/>
          <p:nvPr/>
        </p:nvSpPr>
        <p:spPr>
          <a:xfrm>
            <a:off x="3199511" y="4264069"/>
            <a:ext cx="1178805"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תקווה</a:t>
            </a:r>
          </a:p>
        </p:txBody>
      </p:sp>
      <p:pic>
        <p:nvPicPr>
          <p:cNvPr id="2" name="תמונה 1">
            <a:extLst>
              <a:ext uri="{FF2B5EF4-FFF2-40B4-BE49-F238E27FC236}">
                <a16:creationId xmlns:a16="http://schemas.microsoft.com/office/drawing/2014/main" id="{D4224947-E48C-42EE-9FD8-D2F0CC75EC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599" t="6334" b="14475"/>
          <a:stretch/>
        </p:blipFill>
        <p:spPr>
          <a:xfrm>
            <a:off x="5352917" y="1320135"/>
            <a:ext cx="1227411" cy="3313266"/>
          </a:xfrm>
          <a:prstGeom prst="rect">
            <a:avLst/>
          </a:prstGeom>
        </p:spPr>
      </p:pic>
      <p:pic>
        <p:nvPicPr>
          <p:cNvPr id="4" name="Picture 4" descr="Frames, Borders, Orange Frame, Vectors">
            <a:extLst>
              <a:ext uri="{FF2B5EF4-FFF2-40B4-BE49-F238E27FC236}">
                <a16:creationId xmlns:a16="http://schemas.microsoft.com/office/drawing/2014/main" id="{1CD5045A-E5B9-4DC4-B49B-B209949C83F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7265"/>
          <a:stretch/>
        </p:blipFill>
        <p:spPr bwMode="auto">
          <a:xfrm>
            <a:off x="3783730" y="5424935"/>
            <a:ext cx="4578998"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id="{E84914A4-D5CF-4FDE-AE07-1DCCF5F977BF}"/>
              </a:ext>
            </a:extLst>
          </p:cNvPr>
          <p:cNvSpPr txBox="1"/>
          <p:nvPr/>
        </p:nvSpPr>
        <p:spPr>
          <a:xfrm>
            <a:off x="4104476" y="5664753"/>
            <a:ext cx="3654497" cy="553998"/>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נמל הבית שייכות</a:t>
            </a:r>
          </a:p>
        </p:txBody>
      </p:sp>
    </p:spTree>
    <p:extLst>
      <p:ext uri="{BB962C8B-B14F-4D97-AF65-F5344CB8AC3E}">
        <p14:creationId xmlns:p14="http://schemas.microsoft.com/office/powerpoint/2010/main" val="663331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FCBCF28C-557A-4A19-8308-A8C9699FC5B6}"/>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schemeClr val="tx1"/>
              </a:solidFill>
            </a:endParaRPr>
          </a:p>
        </p:txBody>
      </p:sp>
      <p:sp>
        <p:nvSpPr>
          <p:cNvPr id="3" name="Title 2">
            <a:extLst>
              <a:ext uri="{FF2B5EF4-FFF2-40B4-BE49-F238E27FC236}">
                <a16:creationId xmlns:a16="http://schemas.microsoft.com/office/drawing/2014/main" id="{65709FEB-B23E-4431-BBFE-6C5E20B06A82}"/>
              </a:ext>
            </a:extLst>
          </p:cNvPr>
          <p:cNvSpPr>
            <a:spLocks noGrp="1"/>
          </p:cNvSpPr>
          <p:nvPr>
            <p:ph type="title"/>
          </p:nvPr>
        </p:nvSpPr>
        <p:spPr>
          <a:xfrm>
            <a:off x="1674564" y="355847"/>
            <a:ext cx="10008449" cy="1054394"/>
          </a:xfrm>
        </p:spPr>
        <p:txBody>
          <a:bodyPr>
            <a:normAutofit fontScale="90000"/>
          </a:bodyPr>
          <a:lstStyle/>
          <a:p>
            <a:pPr algn="ctr"/>
            <a:b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he-IL" b="1" dirty="0">
                <a:solidFill>
                  <a:srgbClr val="0070C0"/>
                </a:solidFill>
                <a:latin typeface="Tahoma" panose="020B0604030504040204" pitchFamily="34" charset="0"/>
                <a:ea typeface="Tahoma" panose="020B0604030504040204" pitchFamily="34" charset="0"/>
                <a:cs typeface="Tahoma" panose="020B0604030504040204" pitchFamily="34" charset="0"/>
              </a:rPr>
              <a:t>מגדלור האמונה, נמל הבית שייכות </a:t>
            </a:r>
            <a:br>
              <a:rPr lang="he-IL" b="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he-IL" b="1" dirty="0">
                <a:solidFill>
                  <a:srgbClr val="0070C0"/>
                </a:solidFill>
                <a:latin typeface="Tahoma" panose="020B0604030504040204" pitchFamily="34" charset="0"/>
                <a:ea typeface="Tahoma" panose="020B0604030504040204" pitchFamily="34" charset="0"/>
                <a:cs typeface="Tahoma" panose="020B0604030504040204" pitchFamily="34" charset="0"/>
              </a:rPr>
              <a:t>וארבעה עוגנים</a:t>
            </a:r>
          </a:p>
        </p:txBody>
      </p:sp>
      <p:sp>
        <p:nvSpPr>
          <p:cNvPr id="19" name="TextBox 18">
            <a:extLst>
              <a:ext uri="{FF2B5EF4-FFF2-40B4-BE49-F238E27FC236}">
                <a16:creationId xmlns:a16="http://schemas.microsoft.com/office/drawing/2014/main" id="{9EFB61DE-35EB-40D7-B34D-E0F59F26507A}"/>
              </a:ext>
            </a:extLst>
          </p:cNvPr>
          <p:cNvSpPr txBox="1"/>
          <p:nvPr/>
        </p:nvSpPr>
        <p:spPr>
          <a:xfrm>
            <a:off x="0" y="1592270"/>
            <a:ext cx="11251114" cy="4397166"/>
          </a:xfrm>
          <a:prstGeom prst="rect">
            <a:avLst/>
          </a:prstGeom>
          <a:noFill/>
        </p:spPr>
        <p:txBody>
          <a:bodyPr wrap="square">
            <a:spAutoFit/>
          </a:bodyPr>
          <a:lstStyle/>
          <a:p>
            <a:pPr lvl="0" algn="just">
              <a:lnSpc>
                <a:spcPct val="150000"/>
              </a:lnSpc>
              <a:defRPr/>
            </a:pPr>
            <a:r>
              <a:rPr lang="he-IL"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rPr>
              <a:t>אמונה- </a:t>
            </a:r>
            <a:r>
              <a:rPr lang="he-IL" sz="1600" dirty="0">
                <a:solidFill>
                  <a:prstClr val="black"/>
                </a:solidFill>
                <a:latin typeface="Tahoma" panose="020B0604030504040204" pitchFamily="34" charset="0"/>
                <a:ea typeface="Tahoma" panose="020B0604030504040204" pitchFamily="34" charset="0"/>
                <a:cs typeface="Tahoma" panose="020B0604030504040204" pitchFamily="34" charset="0"/>
              </a:rPr>
              <a:t>"משמעות "האמין בה'": לתמוך את יתדותינו בה' לסמוך עליו בעיון ובמעשה, להתחזק בו וללכת אחריו" (</a:t>
            </a:r>
            <a:r>
              <a:rPr lang="he-IL" sz="1600" dirty="0" err="1">
                <a:solidFill>
                  <a:prstClr val="black"/>
                </a:solidFill>
                <a:latin typeface="Tahoma" panose="020B0604030504040204" pitchFamily="34" charset="0"/>
                <a:ea typeface="Tahoma" panose="020B0604030504040204" pitchFamily="34" charset="0"/>
                <a:cs typeface="Tahoma" panose="020B0604030504040204" pitchFamily="34" charset="0"/>
              </a:rPr>
              <a:t>הרש"ר</a:t>
            </a:r>
            <a:r>
              <a:rPr lang="he-IL" sz="16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lvl="0" algn="just">
              <a:defRPr/>
            </a:pPr>
            <a:r>
              <a:rPr lang="he-IL" sz="1600" dirty="0">
                <a:solidFill>
                  <a:prstClr val="black"/>
                </a:solidFill>
                <a:latin typeface="Tahoma" panose="020B0604030504040204" pitchFamily="34" charset="0"/>
                <a:ea typeface="Tahoma" panose="020B0604030504040204" pitchFamily="34" charset="0"/>
                <a:cs typeface="Tahoma" panose="020B0604030504040204" pitchFamily="34" charset="0"/>
              </a:rPr>
              <a:t>                הירש, בראשית ט"ו, פסוק ו') כגון: תפילה, צדקה, לימוד תורה, מעשים טובים, גמילות חסדים.</a:t>
            </a:r>
          </a:p>
          <a:p>
            <a:pPr algn="just">
              <a:lnSpc>
                <a:spcPct val="150000"/>
              </a:lnSpc>
            </a:pPr>
            <a:endParaRPr lang="he-IL" sz="1000"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endParaRPr>
          </a:p>
          <a:p>
            <a:pPr algn="just">
              <a:lnSpc>
                <a:spcPct val="150000"/>
              </a:lnSpc>
            </a:pPr>
            <a:r>
              <a:rPr lang="he-IL"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rPr>
              <a:t>שייכות</a:t>
            </a:r>
            <a:r>
              <a:rPr lang="he-IL" dirty="0">
                <a:solidFill>
                  <a:schemeClr val="tx2"/>
                </a:solidFill>
                <a:latin typeface="Guttman Yad-Brush" panose="02010401010101010101" pitchFamily="2" charset="-79"/>
                <a:ea typeface="Tahoma" panose="020B0604030504040204" pitchFamily="34" charset="0"/>
                <a:cs typeface="Guttman Yad-Brush" panose="02010401010101010101" pitchFamily="2" charset="-79"/>
              </a:rPr>
              <a:t> </a:t>
            </a:r>
            <a:r>
              <a:rPr lang="he-IL" sz="1400" dirty="0">
                <a:solidFill>
                  <a:schemeClr val="tx2">
                    <a:lumMod val="50000"/>
                  </a:schemeClr>
                </a:solidFill>
                <a:latin typeface="Guttman Yad-Brush" panose="02010401010101010101" pitchFamily="2" charset="-79"/>
                <a:ea typeface="Tahoma" panose="020B0604030504040204" pitchFamily="34" charset="0"/>
                <a:cs typeface="Guttman Yad-Brush" panose="02010401010101010101" pitchFamily="2" charset="-79"/>
              </a:rPr>
              <a:t>-</a:t>
            </a:r>
            <a:r>
              <a:rPr lang="he-IL" sz="1600" dirty="0">
                <a:solidFill>
                  <a:schemeClr val="tx2"/>
                </a:solidFill>
                <a:latin typeface="Guttman Yad-Brush" panose="02010401010101010101" pitchFamily="2" charset="-79"/>
                <a:ea typeface="Tahoma" panose="020B0604030504040204" pitchFamily="34" charset="0"/>
                <a:cs typeface="Guttman Yad-Brush" panose="02010401010101010101" pitchFamily="2" charset="-79"/>
              </a:rPr>
              <a:t> </a:t>
            </a:r>
            <a:r>
              <a:rPr lang="he-IL" sz="1600" dirty="0">
                <a:solidFill>
                  <a:prstClr val="black"/>
                </a:solidFill>
                <a:latin typeface="Tahoma" panose="020B0604030504040204" pitchFamily="34" charset="0"/>
                <a:ea typeface="Tahoma" panose="020B0604030504040204" pitchFamily="34" charset="0"/>
                <a:cs typeface="Tahoma" panose="020B0604030504040204" pitchFamily="34" charset="0"/>
              </a:rPr>
              <a:t>תחושת שייכות ומוגנות, תמיכה ועזרה הדדית, חברות, התעניינות, דאגה, אכפתיות, שותפות וערבות הדדית.</a:t>
            </a:r>
          </a:p>
          <a:p>
            <a:endParaRPr lang="he-IL" sz="1400"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endParaRPr>
          </a:p>
          <a:p>
            <a:r>
              <a:rPr lang="he-IL"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rPr>
              <a:t>אחריות</a:t>
            </a:r>
            <a:r>
              <a:rPr lang="he-IL" sz="16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he-IL" sz="1400" dirty="0">
                <a:solidFill>
                  <a:schemeClr val="tx2">
                    <a:lumMod val="50000"/>
                  </a:schemeClr>
                </a:solidFill>
                <a:latin typeface="Guttman Yad-Brush" panose="02010401010101010101" pitchFamily="2" charset="-79"/>
                <a:ea typeface="Tahoma" panose="020B0604030504040204" pitchFamily="34" charset="0"/>
                <a:cs typeface="Guttman Yad-Brush" panose="02010401010101010101" pitchFamily="2" charset="-79"/>
              </a:rPr>
              <a:t>-</a:t>
            </a:r>
            <a:r>
              <a:rPr lang="he-IL" sz="1600" dirty="0">
                <a:solidFill>
                  <a:srgbClr val="000000"/>
                </a:solidFill>
                <a:latin typeface="Times New Roman"/>
                <a:ea typeface="Calibri"/>
              </a:rPr>
              <a:t> </a:t>
            </a:r>
            <a:r>
              <a:rPr lang="he-IL" sz="1600" dirty="0">
                <a:solidFill>
                  <a:srgbClr val="000000"/>
                </a:solidFill>
                <a:latin typeface="Tahoma" panose="020B0604030504040204" pitchFamily="34" charset="0"/>
                <a:ea typeface="Tahoma" panose="020B0604030504040204" pitchFamily="34" charset="0"/>
                <a:cs typeface="Tahoma" panose="020B0604030504040204" pitchFamily="34" charset="0"/>
              </a:rPr>
              <a:t>היכולת לפעול מתוך תחושת </a:t>
            </a:r>
            <a:r>
              <a:rPr lang="he-IL" sz="1600" dirty="0">
                <a:latin typeface="Tahoma" panose="020B0604030504040204" pitchFamily="34" charset="0"/>
                <a:ea typeface="Tahoma" panose="020B0604030504040204" pitchFamily="34" charset="0"/>
                <a:cs typeface="Tahoma" panose="020B0604030504040204" pitchFamily="34" charset="0"/>
              </a:rPr>
              <a:t>מחויבות לביטחון </a:t>
            </a:r>
            <a:r>
              <a:rPr lang="he-IL" sz="1600" dirty="0">
                <a:solidFill>
                  <a:srgbClr val="000000"/>
                </a:solidFill>
                <a:latin typeface="Tahoma" panose="020B0604030504040204" pitchFamily="34" charset="0"/>
                <a:ea typeface="Tahoma" panose="020B0604030504040204" pitchFamily="34" charset="0"/>
                <a:cs typeface="Tahoma" panose="020B0604030504040204" pitchFamily="34" charset="0"/>
              </a:rPr>
              <a:t>ולרווחה הנפשית שלי ושל האחרים, המתבססת על ההבנה כי </a:t>
            </a:r>
          </a:p>
          <a:p>
            <a:r>
              <a:rPr lang="he-IL" sz="1600" dirty="0">
                <a:solidFill>
                  <a:srgbClr val="000000"/>
                </a:solidFill>
                <a:latin typeface="Tahoma" panose="020B0604030504040204" pitchFamily="34" charset="0"/>
                <a:ea typeface="Tahoma" panose="020B0604030504040204" pitchFamily="34" charset="0"/>
                <a:cs typeface="Tahoma" panose="020B0604030504040204" pitchFamily="34" charset="0"/>
              </a:rPr>
              <a:t>                להתנהגויות האדם השפעה עליו ועל סביבתו.</a:t>
            </a:r>
            <a:endParaRPr lang="en-US" sz="16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he-IL" sz="1000"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endParaRPr>
          </a:p>
          <a:p>
            <a:pPr algn="just">
              <a:lnSpc>
                <a:spcPct val="150000"/>
              </a:lnSpc>
            </a:pPr>
            <a:r>
              <a:rPr lang="he-IL"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rPr>
              <a:t>גמישות</a:t>
            </a:r>
            <a:r>
              <a:rPr lang="he-IL" sz="1400"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rPr>
              <a:t> </a:t>
            </a:r>
            <a:r>
              <a:rPr lang="he-IL" sz="1400" dirty="0">
                <a:solidFill>
                  <a:schemeClr val="tx2">
                    <a:lumMod val="50000"/>
                  </a:schemeClr>
                </a:solidFill>
                <a:latin typeface="Guttman Yad-Brush" panose="02010401010101010101" pitchFamily="2" charset="-79"/>
                <a:ea typeface="Tahoma" panose="020B0604030504040204" pitchFamily="34" charset="0"/>
                <a:cs typeface="Guttman Yad-Brush" panose="02010401010101010101" pitchFamily="2" charset="-79"/>
              </a:rPr>
              <a:t>–</a:t>
            </a:r>
            <a:r>
              <a:rPr lang="he-IL" sz="14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he-IL" sz="1600" dirty="0">
                <a:latin typeface="Tahoma" panose="020B0604030504040204" pitchFamily="34" charset="0"/>
                <a:ea typeface="Tahoma" panose="020B0604030504040204" pitchFamily="34" charset="0"/>
                <a:cs typeface="Tahoma" panose="020B0604030504040204" pitchFamily="34" charset="0"/>
              </a:rPr>
              <a:t>עידון והגמשת החשיבה, בחינת דברים מנקודות מבט שונות, חדשות ואחרות וחיזוק יכולת להתנהלות בהתאם.</a:t>
            </a:r>
          </a:p>
          <a:p>
            <a:pPr algn="just">
              <a:lnSpc>
                <a:spcPct val="150000"/>
              </a:lnSpc>
            </a:pPr>
            <a:endParaRPr lang="he-IL" sz="1000"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endParaRPr>
          </a:p>
          <a:p>
            <a:pPr algn="just">
              <a:lnSpc>
                <a:spcPct val="150000"/>
              </a:lnSpc>
            </a:pPr>
            <a:r>
              <a:rPr lang="he-IL"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rPr>
              <a:t>התמדה </a:t>
            </a:r>
            <a:r>
              <a:rPr lang="he-IL" sz="1400" dirty="0">
                <a:solidFill>
                  <a:schemeClr val="tx2">
                    <a:lumMod val="50000"/>
                  </a:schemeClr>
                </a:solidFill>
                <a:latin typeface="Guttman Yad-Brush" panose="02010401010101010101" pitchFamily="2" charset="-79"/>
                <a:ea typeface="Tahoma" panose="020B0604030504040204" pitchFamily="34" charset="0"/>
                <a:cs typeface="Guttman Yad-Brush" panose="02010401010101010101" pitchFamily="2" charset="-79"/>
              </a:rPr>
              <a:t>–</a:t>
            </a:r>
            <a:r>
              <a:rPr lang="he-IL" sz="1600" dirty="0">
                <a:solidFill>
                  <a:schemeClr val="tx2"/>
                </a:solidFill>
                <a:latin typeface="Guttman Yad-Brush" panose="02010401010101010101" pitchFamily="2" charset="-79"/>
                <a:ea typeface="Tahoma" panose="020B0604030504040204" pitchFamily="34" charset="0"/>
                <a:cs typeface="Guttman Yad-Brush" panose="02010401010101010101" pitchFamily="2" charset="-79"/>
              </a:rPr>
              <a:t> </a:t>
            </a:r>
            <a:r>
              <a:rPr lang="he-IL" sz="1600" dirty="0">
                <a:latin typeface="Tahoma" panose="020B0604030504040204" pitchFamily="34" charset="0"/>
                <a:ea typeface="Tahoma" panose="020B0604030504040204" pitchFamily="34" charset="0"/>
                <a:cs typeface="Tahoma" panose="020B0604030504040204" pitchFamily="34" charset="0"/>
              </a:rPr>
              <a:t>השקעת מאמץ בדרך להשגת מטרות, השתדלות ללא וויתור לעצמי מתוך אופטימיות ואמונה בדרך.  </a:t>
            </a:r>
          </a:p>
          <a:p>
            <a:pPr>
              <a:lnSpc>
                <a:spcPct val="150000"/>
              </a:lnSpc>
            </a:pPr>
            <a:endParaRPr lang="he-IL" sz="1000"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endParaRPr>
          </a:p>
          <a:p>
            <a:pPr>
              <a:lnSpc>
                <a:spcPct val="150000"/>
              </a:lnSpc>
            </a:pPr>
            <a:r>
              <a:rPr lang="he-IL"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rPr>
              <a:t>תקווה</a:t>
            </a:r>
            <a:r>
              <a:rPr lang="he-IL" sz="1400"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rPr>
              <a:t> </a:t>
            </a:r>
            <a:r>
              <a:rPr lang="he-IL" sz="1400" dirty="0">
                <a:solidFill>
                  <a:schemeClr val="tx2">
                    <a:lumMod val="50000"/>
                  </a:schemeClr>
                </a:solidFill>
                <a:latin typeface="Guttman Yad-Brush" panose="02010401010101010101" pitchFamily="2" charset="-79"/>
                <a:ea typeface="Tahoma" panose="020B0604030504040204" pitchFamily="34" charset="0"/>
                <a:cs typeface="Guttman Yad-Brush" panose="02010401010101010101" pitchFamily="2" charset="-79"/>
              </a:rPr>
              <a:t>-</a:t>
            </a:r>
            <a:r>
              <a:rPr lang="he-IL" sz="1400" dirty="0">
                <a:solidFill>
                  <a:schemeClr val="tx2"/>
                </a:solidFill>
                <a:latin typeface="Guttman Yad-Brush" panose="02010401010101010101" pitchFamily="2" charset="-79"/>
                <a:ea typeface="Tahoma" panose="020B0604030504040204" pitchFamily="34" charset="0"/>
                <a:cs typeface="Guttman Yad-Brush" panose="02010401010101010101" pitchFamily="2" charset="-79"/>
              </a:rPr>
              <a:t> </a:t>
            </a:r>
            <a:r>
              <a:rPr lang="he-IL" sz="1600" dirty="0">
                <a:latin typeface="Tahoma" panose="020B0604030504040204" pitchFamily="34" charset="0"/>
                <a:ea typeface="Tahoma" panose="020B0604030504040204" pitchFamily="34" charset="0"/>
                <a:cs typeface="Tahoma" panose="020B0604030504040204" pitchFamily="34" charset="0"/>
              </a:rPr>
              <a:t>היכולת לראות את הטוב ולהאמין שהכול לטובה, להדגיש את ההיבטים החיוביים והנעימים במצבי החיים השונים  </a:t>
            </a:r>
          </a:p>
          <a:p>
            <a:pPr>
              <a:lnSpc>
                <a:spcPct val="150000"/>
              </a:lnSpc>
            </a:pPr>
            <a:r>
              <a:rPr lang="he-IL" sz="1600" dirty="0">
                <a:latin typeface="Tahoma" panose="020B0604030504040204" pitchFamily="34" charset="0"/>
                <a:ea typeface="Tahoma" panose="020B0604030504040204" pitchFamily="34" charset="0"/>
                <a:cs typeface="Tahoma" panose="020B0604030504040204" pitchFamily="34" charset="0"/>
              </a:rPr>
              <a:t>               ובפרט במצבי לחץ ומשבר תוך הרגשה שדברים יסתדרו ומשאלותינו יתגשמו.</a:t>
            </a:r>
          </a:p>
        </p:txBody>
      </p:sp>
      <p:sp>
        <p:nvSpPr>
          <p:cNvPr id="2" name="TextBox 1"/>
          <p:cNvSpPr txBox="1"/>
          <p:nvPr/>
        </p:nvSpPr>
        <p:spPr>
          <a:xfrm>
            <a:off x="3155858" y="6274796"/>
            <a:ext cx="6045000" cy="307777"/>
          </a:xfrm>
          <a:prstGeom prst="rect">
            <a:avLst/>
          </a:prstGeom>
          <a:noFill/>
        </p:spPr>
        <p:txBody>
          <a:bodyPr wrap="square" rtlCol="1">
            <a:spAutoFit/>
          </a:bodyPr>
          <a:lstStyle/>
          <a:p>
            <a:r>
              <a:rPr lang="he-IL" sz="1400" dirty="0">
                <a:latin typeface="Guttman Yad-Brush" panose="02010401010101010101" pitchFamily="2" charset="-79"/>
                <a:cs typeface="Guttman Yad-Brush" panose="02010401010101010101" pitchFamily="2" charset="-79"/>
              </a:rPr>
              <a:t>להרחבה ראה</a:t>
            </a:r>
            <a:r>
              <a:rPr lang="he-IL" sz="1400" dirty="0">
                <a:latin typeface="Gisha" panose="020B0502040204020203" pitchFamily="34" charset="-79"/>
                <a:cs typeface="Gisha" panose="020B0502040204020203" pitchFamily="34" charset="-79"/>
              </a:rPr>
              <a:t>: </a:t>
            </a:r>
            <a:r>
              <a:rPr lang="he-IL" sz="1400" dirty="0">
                <a:latin typeface="Gisha" panose="020B0502040204020203" pitchFamily="34" charset="-79"/>
                <a:cs typeface="Gisha" panose="020B0502040204020203" pitchFamily="34" charset="-79"/>
                <a:hlinkClick r:id="rId3"/>
              </a:rPr>
              <a:t>מסרים בוני חוסן בימים של קורונה</a:t>
            </a:r>
            <a:r>
              <a:rPr lang="he-IL" sz="1400" dirty="0">
                <a:latin typeface="Gisha" panose="020B0502040204020203" pitchFamily="34" charset="-79"/>
                <a:cs typeface="Gisha" panose="020B0502040204020203" pitchFamily="34" charset="-79"/>
              </a:rPr>
              <a:t>- ד"ר </a:t>
            </a:r>
            <a:r>
              <a:rPr lang="he-IL" sz="1400" dirty="0" err="1">
                <a:latin typeface="Gisha" panose="020B0502040204020203" pitchFamily="34" charset="-79"/>
                <a:cs typeface="Gisha" panose="020B0502040204020203" pitchFamily="34" charset="-79"/>
              </a:rPr>
              <a:t>יוכי</a:t>
            </a:r>
            <a:r>
              <a:rPr lang="he-IL" sz="1400" dirty="0">
                <a:latin typeface="Gisha" panose="020B0502040204020203" pitchFamily="34" charset="-79"/>
                <a:cs typeface="Gisha" panose="020B0502040204020203" pitchFamily="34" charset="-79"/>
              </a:rPr>
              <a:t> סימן טוב, שפ"י</a:t>
            </a:r>
          </a:p>
        </p:txBody>
      </p:sp>
      <p:pic>
        <p:nvPicPr>
          <p:cNvPr id="26" name="תמונה 25"/>
          <p:cNvPicPr>
            <a:picLocks noChangeAspect="1"/>
          </p:cNvPicPr>
          <p:nvPr/>
        </p:nvPicPr>
        <p:blipFill rotWithShape="1">
          <a:blip r:embed="rId4">
            <a:extLst>
              <a:ext uri="{28A0092B-C50C-407E-A947-70E740481C1C}">
                <a14:useLocalDpi xmlns:a14="http://schemas.microsoft.com/office/drawing/2010/main" val="0"/>
              </a:ext>
            </a:extLst>
          </a:blip>
          <a:srcRect l="51556" t="17888" r="2333" b="21000"/>
          <a:stretch/>
        </p:blipFill>
        <p:spPr>
          <a:xfrm>
            <a:off x="298679" y="149681"/>
            <a:ext cx="2145589" cy="1421776"/>
          </a:xfrm>
          <a:prstGeom prst="rect">
            <a:avLst/>
          </a:prstGeom>
        </p:spPr>
      </p:pic>
      <p:pic>
        <p:nvPicPr>
          <p:cNvPr id="5" name="תמונה 4">
            <a:extLst>
              <a:ext uri="{FF2B5EF4-FFF2-40B4-BE49-F238E27FC236}">
                <a16:creationId xmlns:a16="http://schemas.microsoft.com/office/drawing/2014/main" id="{153C5F8C-E447-4A17-975C-F786E650B8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599" t="6334" b="14475"/>
          <a:stretch/>
        </p:blipFill>
        <p:spPr>
          <a:xfrm>
            <a:off x="11425396" y="1396752"/>
            <a:ext cx="392185" cy="823727"/>
          </a:xfrm>
          <a:prstGeom prst="rect">
            <a:avLst/>
          </a:prstGeom>
        </p:spPr>
      </p:pic>
      <p:pic>
        <p:nvPicPr>
          <p:cNvPr id="6" name="תמונה 5" descr="Anchor, Harbor, Ship, Keeper, Tie, Black">
            <a:extLst>
              <a:ext uri="{FF2B5EF4-FFF2-40B4-BE49-F238E27FC236}">
                <a16:creationId xmlns:a16="http://schemas.microsoft.com/office/drawing/2014/main" id="{83A7B63C-F813-424A-B204-3A88A5371B9D}"/>
              </a:ext>
            </a:extLst>
          </p:cNvPr>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1418" y="5357422"/>
            <a:ext cx="540140" cy="439420"/>
          </a:xfrm>
          <a:prstGeom prst="rect">
            <a:avLst/>
          </a:prstGeom>
          <a:noFill/>
          <a:ln>
            <a:noFill/>
          </a:ln>
        </p:spPr>
      </p:pic>
      <p:pic>
        <p:nvPicPr>
          <p:cNvPr id="7" name="תמונה 6" descr="Anchor, Harbor, Ship, Keeper, Tie, Black">
            <a:extLst>
              <a:ext uri="{FF2B5EF4-FFF2-40B4-BE49-F238E27FC236}">
                <a16:creationId xmlns:a16="http://schemas.microsoft.com/office/drawing/2014/main" id="{F5AF3DDE-D594-4975-AE6E-CDBE86A6BCA4}"/>
              </a:ext>
            </a:extLst>
          </p:cNvPr>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1418" y="3135721"/>
            <a:ext cx="540140" cy="439420"/>
          </a:xfrm>
          <a:prstGeom prst="rect">
            <a:avLst/>
          </a:prstGeom>
          <a:noFill/>
          <a:ln>
            <a:noFill/>
          </a:ln>
        </p:spPr>
      </p:pic>
      <p:pic>
        <p:nvPicPr>
          <p:cNvPr id="8" name="תמונה 7" descr="Anchor, Harbor, Ship, Keeper, Tie, Black">
            <a:extLst>
              <a:ext uri="{FF2B5EF4-FFF2-40B4-BE49-F238E27FC236}">
                <a16:creationId xmlns:a16="http://schemas.microsoft.com/office/drawing/2014/main" id="{5706F4B9-10EA-4167-9016-BB8DB02F27EB}"/>
              </a:ext>
            </a:extLst>
          </p:cNvPr>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63079" y="3906958"/>
            <a:ext cx="540140" cy="439420"/>
          </a:xfrm>
          <a:prstGeom prst="rect">
            <a:avLst/>
          </a:prstGeom>
          <a:noFill/>
          <a:ln>
            <a:noFill/>
          </a:ln>
        </p:spPr>
      </p:pic>
      <p:pic>
        <p:nvPicPr>
          <p:cNvPr id="9" name="תמונה 8" descr="Anchor, Harbor, Ship, Keeper, Tie, Black">
            <a:extLst>
              <a:ext uri="{FF2B5EF4-FFF2-40B4-BE49-F238E27FC236}">
                <a16:creationId xmlns:a16="http://schemas.microsoft.com/office/drawing/2014/main" id="{0DAEFC5B-8C4C-4A35-9357-C3DBDACE4D1B}"/>
              </a:ext>
            </a:extLst>
          </p:cNvPr>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63079" y="4586185"/>
            <a:ext cx="540140" cy="439420"/>
          </a:xfrm>
          <a:prstGeom prst="rect">
            <a:avLst/>
          </a:prstGeom>
          <a:noFill/>
          <a:ln>
            <a:noFill/>
          </a:ln>
        </p:spPr>
      </p:pic>
      <p:pic>
        <p:nvPicPr>
          <p:cNvPr id="10" name="Picture 4" descr="Frames, Borders, Orange Frame, Vectors">
            <a:extLst>
              <a:ext uri="{FF2B5EF4-FFF2-40B4-BE49-F238E27FC236}">
                <a16:creationId xmlns:a16="http://schemas.microsoft.com/office/drawing/2014/main" id="{69594C3B-F224-49EC-AC32-FE10D9014C0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7265"/>
          <a:stretch/>
        </p:blipFill>
        <p:spPr bwMode="auto">
          <a:xfrm>
            <a:off x="11286978" y="2549207"/>
            <a:ext cx="628896" cy="2546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58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xEl>
                                              <p:pRg st="3" end="3"/>
                                            </p:txEl>
                                          </p:spTgt>
                                        </p:tgtEl>
                                        <p:attrNameLst>
                                          <p:attrName>style.visibility</p:attrName>
                                        </p:attrNameLst>
                                      </p:cBhvr>
                                      <p:to>
                                        <p:strVal val="visible"/>
                                      </p:to>
                                    </p:set>
                                    <p:animEffect transition="in" filter="barn(inVertical)">
                                      <p:cBhvr>
                                        <p:cTn id="17" dur="500"/>
                                        <p:tgtEl>
                                          <p:spTgt spid="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xEl>
                                              <p:pRg st="5" end="5"/>
                                            </p:txEl>
                                          </p:spTgt>
                                        </p:tgtEl>
                                        <p:attrNameLst>
                                          <p:attrName>style.visibility</p:attrName>
                                        </p:attrNameLst>
                                      </p:cBhvr>
                                      <p:to>
                                        <p:strVal val="visible"/>
                                      </p:to>
                                    </p:set>
                                    <p:animEffect transition="in" filter="barn(inVertical)">
                                      <p:cBhvr>
                                        <p:cTn id="22" dur="500"/>
                                        <p:tgtEl>
                                          <p:spTgt spid="1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xEl>
                                              <p:pRg st="6" end="6"/>
                                            </p:txEl>
                                          </p:spTgt>
                                        </p:tgtEl>
                                        <p:attrNameLst>
                                          <p:attrName>style.visibility</p:attrName>
                                        </p:attrNameLst>
                                      </p:cBhvr>
                                      <p:to>
                                        <p:strVal val="visible"/>
                                      </p:to>
                                    </p:set>
                                    <p:animEffect transition="in" filter="barn(inVertical)">
                                      <p:cBhvr>
                                        <p:cTn id="27" dur="500"/>
                                        <p:tgtEl>
                                          <p:spTgt spid="1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xEl>
                                              <p:pRg st="8" end="8"/>
                                            </p:txEl>
                                          </p:spTgt>
                                        </p:tgtEl>
                                        <p:attrNameLst>
                                          <p:attrName>style.visibility</p:attrName>
                                        </p:attrNameLst>
                                      </p:cBhvr>
                                      <p:to>
                                        <p:strVal val="visible"/>
                                      </p:to>
                                    </p:set>
                                    <p:animEffect transition="in" filter="barn(inVertical)">
                                      <p:cBhvr>
                                        <p:cTn id="32" dur="500"/>
                                        <p:tgtEl>
                                          <p:spTgt spid="1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xEl>
                                              <p:pRg st="10" end="10"/>
                                            </p:txEl>
                                          </p:spTgt>
                                        </p:tgtEl>
                                        <p:attrNameLst>
                                          <p:attrName>style.visibility</p:attrName>
                                        </p:attrNameLst>
                                      </p:cBhvr>
                                      <p:to>
                                        <p:strVal val="visible"/>
                                      </p:to>
                                    </p:set>
                                    <p:animEffect transition="in" filter="barn(inVertical)">
                                      <p:cBhvr>
                                        <p:cTn id="37" dur="500"/>
                                        <p:tgtEl>
                                          <p:spTgt spid="19">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xEl>
                                              <p:pRg st="12" end="12"/>
                                            </p:txEl>
                                          </p:spTgt>
                                        </p:tgtEl>
                                        <p:attrNameLst>
                                          <p:attrName>style.visibility</p:attrName>
                                        </p:attrNameLst>
                                      </p:cBhvr>
                                      <p:to>
                                        <p:strVal val="visible"/>
                                      </p:to>
                                    </p:set>
                                    <p:animEffect transition="in" filter="barn(inVertical)">
                                      <p:cBhvr>
                                        <p:cTn id="42" dur="500"/>
                                        <p:tgtEl>
                                          <p:spTgt spid="19">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xEl>
                                              <p:pRg st="13" end="13"/>
                                            </p:txEl>
                                          </p:spTgt>
                                        </p:tgtEl>
                                        <p:attrNameLst>
                                          <p:attrName>style.visibility</p:attrName>
                                        </p:attrNameLst>
                                      </p:cBhvr>
                                      <p:to>
                                        <p:strVal val="visible"/>
                                      </p:to>
                                    </p:set>
                                    <p:animEffect transition="in" filter="barn(inVertical)">
                                      <p:cBhvr>
                                        <p:cTn id="47" dur="500"/>
                                        <p:tgtEl>
                                          <p:spTgt spid="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6879A"/>
        </a:solidFill>
        <a:effectLst/>
      </p:bgPr>
    </p:bg>
    <p:spTree>
      <p:nvGrpSpPr>
        <p:cNvPr id="1" name=""/>
        <p:cNvGrpSpPr/>
        <p:nvPr/>
      </p:nvGrpSpPr>
      <p:grpSpPr>
        <a:xfrm>
          <a:off x="0" y="0"/>
          <a:ext cx="0" cy="0"/>
          <a:chOff x="0" y="0"/>
          <a:chExt cx="0" cy="0"/>
        </a:xfrm>
      </p:grpSpPr>
      <p:sp>
        <p:nvSpPr>
          <p:cNvPr id="4" name="אליפסה 3"/>
          <p:cNvSpPr/>
          <p:nvPr/>
        </p:nvSpPr>
        <p:spPr>
          <a:xfrm>
            <a:off x="2242236" y="1707750"/>
            <a:ext cx="7612868" cy="4152537"/>
          </a:xfrm>
          <a:custGeom>
            <a:avLst/>
            <a:gdLst>
              <a:gd name="connsiteX0" fmla="*/ 0 w 7250546"/>
              <a:gd name="connsiteY0" fmla="*/ 1921164 h 3842327"/>
              <a:gd name="connsiteX1" fmla="*/ 3625273 w 7250546"/>
              <a:gd name="connsiteY1" fmla="*/ 0 h 3842327"/>
              <a:gd name="connsiteX2" fmla="*/ 7250546 w 7250546"/>
              <a:gd name="connsiteY2" fmla="*/ 1921164 h 3842327"/>
              <a:gd name="connsiteX3" fmla="*/ 3625273 w 7250546"/>
              <a:gd name="connsiteY3" fmla="*/ 3842328 h 3842327"/>
              <a:gd name="connsiteX4" fmla="*/ 0 w 7250546"/>
              <a:gd name="connsiteY4" fmla="*/ 1921164 h 3842327"/>
              <a:gd name="connsiteX0" fmla="*/ 0 w 7250546"/>
              <a:gd name="connsiteY0" fmla="*/ 1385455 h 3306619"/>
              <a:gd name="connsiteX1" fmla="*/ 3625273 w 7250546"/>
              <a:gd name="connsiteY1" fmla="*/ 0 h 3306619"/>
              <a:gd name="connsiteX2" fmla="*/ 7250546 w 7250546"/>
              <a:gd name="connsiteY2" fmla="*/ 1385455 h 3306619"/>
              <a:gd name="connsiteX3" fmla="*/ 3625273 w 7250546"/>
              <a:gd name="connsiteY3" fmla="*/ 3306619 h 3306619"/>
              <a:gd name="connsiteX4" fmla="*/ 0 w 7250546"/>
              <a:gd name="connsiteY4" fmla="*/ 1385455 h 3306619"/>
              <a:gd name="connsiteX0" fmla="*/ 0 w 6456219"/>
              <a:gd name="connsiteY0" fmla="*/ 1385862 h 3307107"/>
              <a:gd name="connsiteX1" fmla="*/ 3625273 w 6456219"/>
              <a:gd name="connsiteY1" fmla="*/ 407 h 3307107"/>
              <a:gd name="connsiteX2" fmla="*/ 6456219 w 6456219"/>
              <a:gd name="connsiteY2" fmla="*/ 1311971 h 3307107"/>
              <a:gd name="connsiteX3" fmla="*/ 3625273 w 6456219"/>
              <a:gd name="connsiteY3" fmla="*/ 3307026 h 3307107"/>
              <a:gd name="connsiteX4" fmla="*/ 0 w 6456219"/>
              <a:gd name="connsiteY4" fmla="*/ 1385862 h 3307107"/>
              <a:gd name="connsiteX0" fmla="*/ 0 w 7001164"/>
              <a:gd name="connsiteY0" fmla="*/ 1387671 h 3309197"/>
              <a:gd name="connsiteX1" fmla="*/ 3625273 w 7001164"/>
              <a:gd name="connsiteY1" fmla="*/ 2216 h 3309197"/>
              <a:gd name="connsiteX2" fmla="*/ 7001164 w 7001164"/>
              <a:gd name="connsiteY2" fmla="*/ 1230652 h 3309197"/>
              <a:gd name="connsiteX3" fmla="*/ 3625273 w 7001164"/>
              <a:gd name="connsiteY3" fmla="*/ 3308835 h 3309197"/>
              <a:gd name="connsiteX4" fmla="*/ 0 w 7001164"/>
              <a:gd name="connsiteY4" fmla="*/ 1387671 h 3309197"/>
              <a:gd name="connsiteX0" fmla="*/ 0 w 7019637"/>
              <a:gd name="connsiteY0" fmla="*/ 1511325 h 3313618"/>
              <a:gd name="connsiteX1" fmla="*/ 3643746 w 7019637"/>
              <a:gd name="connsiteY1" fmla="*/ 5797 h 3313618"/>
              <a:gd name="connsiteX2" fmla="*/ 7019637 w 7019637"/>
              <a:gd name="connsiteY2" fmla="*/ 1234233 h 3313618"/>
              <a:gd name="connsiteX3" fmla="*/ 3643746 w 7019637"/>
              <a:gd name="connsiteY3" fmla="*/ 3312416 h 3313618"/>
              <a:gd name="connsiteX4" fmla="*/ 0 w 7019637"/>
              <a:gd name="connsiteY4" fmla="*/ 1511325 h 3313618"/>
              <a:gd name="connsiteX0" fmla="*/ 0 w 7019637"/>
              <a:gd name="connsiteY0" fmla="*/ 2199945 h 4002351"/>
              <a:gd name="connsiteX1" fmla="*/ 3634510 w 7019637"/>
              <a:gd name="connsiteY1" fmla="*/ 1690 h 4002351"/>
              <a:gd name="connsiteX2" fmla="*/ 7019637 w 7019637"/>
              <a:gd name="connsiteY2" fmla="*/ 1922853 h 4002351"/>
              <a:gd name="connsiteX3" fmla="*/ 3643746 w 7019637"/>
              <a:gd name="connsiteY3" fmla="*/ 4001036 h 4002351"/>
              <a:gd name="connsiteX4" fmla="*/ 0 w 7019637"/>
              <a:gd name="connsiteY4" fmla="*/ 2199945 h 4002351"/>
              <a:gd name="connsiteX0" fmla="*/ 0 w 6761019"/>
              <a:gd name="connsiteY0" fmla="*/ 2199119 h 4000930"/>
              <a:gd name="connsiteX1" fmla="*/ 3634510 w 6761019"/>
              <a:gd name="connsiteY1" fmla="*/ 864 h 4000930"/>
              <a:gd name="connsiteX2" fmla="*/ 6761019 w 6761019"/>
              <a:gd name="connsiteY2" fmla="*/ 1995918 h 4000930"/>
              <a:gd name="connsiteX3" fmla="*/ 3643746 w 6761019"/>
              <a:gd name="connsiteY3" fmla="*/ 4000210 h 4000930"/>
              <a:gd name="connsiteX4" fmla="*/ 0 w 6761019"/>
              <a:gd name="connsiteY4" fmla="*/ 2199119 h 4000930"/>
              <a:gd name="connsiteX0" fmla="*/ 6142 w 6767161"/>
              <a:gd name="connsiteY0" fmla="*/ 2152979 h 3954785"/>
              <a:gd name="connsiteX1" fmla="*/ 4555052 w 6767161"/>
              <a:gd name="connsiteY1" fmla="*/ 905 h 3954785"/>
              <a:gd name="connsiteX2" fmla="*/ 6767161 w 6767161"/>
              <a:gd name="connsiteY2" fmla="*/ 1949778 h 3954785"/>
              <a:gd name="connsiteX3" fmla="*/ 3649888 w 6767161"/>
              <a:gd name="connsiteY3" fmla="*/ 3954070 h 3954785"/>
              <a:gd name="connsiteX4" fmla="*/ 6142 w 6767161"/>
              <a:gd name="connsiteY4" fmla="*/ 2152979 h 395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161" h="3954785">
                <a:moveTo>
                  <a:pt x="6142" y="2152979"/>
                </a:moveTo>
                <a:cubicBezTo>
                  <a:pt x="157003" y="1494118"/>
                  <a:pt x="3428216" y="34772"/>
                  <a:pt x="4555052" y="905"/>
                </a:cubicBezTo>
                <a:cubicBezTo>
                  <a:pt x="5681888" y="-32962"/>
                  <a:pt x="6767161" y="888748"/>
                  <a:pt x="6767161" y="1949778"/>
                </a:cubicBezTo>
                <a:cubicBezTo>
                  <a:pt x="6767161" y="3010808"/>
                  <a:pt x="4776724" y="3920203"/>
                  <a:pt x="3649888" y="3954070"/>
                </a:cubicBezTo>
                <a:cubicBezTo>
                  <a:pt x="2523052" y="3987937"/>
                  <a:pt x="-144719" y="2811840"/>
                  <a:pt x="6142" y="2152979"/>
                </a:cubicBezTo>
                <a:close/>
              </a:path>
            </a:pathLst>
          </a:custGeom>
          <a:solidFill>
            <a:srgbClr val="C5BF9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noFill/>
              <a:effectLst/>
              <a:uLnTx/>
              <a:uFillTx/>
              <a:latin typeface="Calibri Light" panose="020F0302020204030204"/>
              <a:ea typeface="+mn-ea"/>
              <a:cs typeface="Times New Roman" panose="02020603050405020304" pitchFamily="18" charset="0"/>
            </a:endParaRPr>
          </a:p>
        </p:txBody>
      </p:sp>
      <p:pic>
        <p:nvPicPr>
          <p:cNvPr id="12" name="תמונה 11"/>
          <p:cNvPicPr>
            <a:picLocks noChangeAspect="1"/>
          </p:cNvPicPr>
          <p:nvPr/>
        </p:nvPicPr>
        <p:blipFill rotWithShape="1">
          <a:blip r:embed="rId3" cstate="print">
            <a:extLst>
              <a:ext uri="{28A0092B-C50C-407E-A947-70E740481C1C}">
                <a14:useLocalDpi xmlns:a14="http://schemas.microsoft.com/office/drawing/2010/main" val="0"/>
              </a:ext>
            </a:extLst>
          </a:blip>
          <a:srcRect l="51556" t="17888" r="2333" b="21000"/>
          <a:stretch/>
        </p:blipFill>
        <p:spPr>
          <a:xfrm>
            <a:off x="2041266" y="1972050"/>
            <a:ext cx="1508486" cy="999599"/>
          </a:xfrm>
          <a:prstGeom prst="rect">
            <a:avLst/>
          </a:prstGeom>
        </p:spPr>
      </p:pic>
      <p:sp>
        <p:nvSpPr>
          <p:cNvPr id="5" name="מלבן 4">
            <a:hlinkClick r:id="rId4" action="ppaction://hlinksldjump"/>
          </p:cNvPr>
          <p:cNvSpPr/>
          <p:nvPr/>
        </p:nvSpPr>
        <p:spPr>
          <a:xfrm>
            <a:off x="431351" y="3426523"/>
            <a:ext cx="1787669" cy="1077218"/>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מגדלור</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האמונה</a:t>
            </a:r>
          </a:p>
        </p:txBody>
      </p:sp>
      <p:pic>
        <p:nvPicPr>
          <p:cNvPr id="14" name="תמונה 13"/>
          <p:cNvPicPr>
            <a:picLocks noChangeAspect="1"/>
          </p:cNvPicPr>
          <p:nvPr/>
        </p:nvPicPr>
        <p:blipFill rotWithShape="1">
          <a:blip r:embed="rId5" cstate="print">
            <a:extLst>
              <a:ext uri="{28A0092B-C50C-407E-A947-70E740481C1C}">
                <a14:useLocalDpi xmlns:a14="http://schemas.microsoft.com/office/drawing/2010/main" val="0"/>
              </a:ext>
            </a:extLst>
          </a:blip>
          <a:srcRect l="78599" t="6334" b="14475"/>
          <a:stretch/>
        </p:blipFill>
        <p:spPr>
          <a:xfrm>
            <a:off x="1069290" y="1605687"/>
            <a:ext cx="692601" cy="1869603"/>
          </a:xfrm>
          <a:prstGeom prst="rect">
            <a:avLst/>
          </a:prstGeom>
        </p:spPr>
      </p:pic>
      <p:grpSp>
        <p:nvGrpSpPr>
          <p:cNvPr id="20" name="קבוצה 19"/>
          <p:cNvGrpSpPr/>
          <p:nvPr/>
        </p:nvGrpSpPr>
        <p:grpSpPr>
          <a:xfrm>
            <a:off x="4222709" y="5858808"/>
            <a:ext cx="3674147" cy="914400"/>
            <a:chOff x="4262465" y="5567264"/>
            <a:chExt cx="3674147" cy="914400"/>
          </a:xfrm>
        </p:grpSpPr>
        <p:sp>
          <p:nvSpPr>
            <p:cNvPr id="6" name="מלבן 5">
              <a:hlinkClick r:id="" action="ppaction://noaction"/>
            </p:cNvPr>
            <p:cNvSpPr/>
            <p:nvPr/>
          </p:nvSpPr>
          <p:spPr>
            <a:xfrm>
              <a:off x="4262465" y="5701299"/>
              <a:ext cx="2558714" cy="52322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נמל הגמישות</a:t>
              </a:r>
            </a:p>
          </p:txBody>
        </p:sp>
        <p:pic>
          <p:nvPicPr>
            <p:cNvPr id="15" name="תמונה 14">
              <a:hlinkClick r:id="" action="ppaction://noaction"/>
            </p:cNvPr>
            <p:cNvPicPr>
              <a:picLocks noChangeAspect="1"/>
            </p:cNvPicPr>
            <p:nvPr/>
          </p:nvPicPr>
          <p:blipFill rotWithShape="1">
            <a:blip r:embed="rId6">
              <a:extLst>
                <a:ext uri="{28A0092B-C50C-407E-A947-70E740481C1C}">
                  <a14:useLocalDpi xmlns:a14="http://schemas.microsoft.com/office/drawing/2010/main" val="0"/>
                </a:ext>
              </a:extLst>
            </a:blip>
            <a:srcRect l="41272" t="4537" r="29401" b="61120"/>
            <a:stretch/>
          </p:blipFill>
          <p:spPr>
            <a:xfrm>
              <a:off x="6866227" y="5567264"/>
              <a:ext cx="1070385" cy="914400"/>
            </a:xfrm>
            <a:prstGeom prst="rect">
              <a:avLst/>
            </a:prstGeom>
          </p:spPr>
        </p:pic>
      </p:grpSp>
      <p:grpSp>
        <p:nvGrpSpPr>
          <p:cNvPr id="21" name="קבוצה 20"/>
          <p:cNvGrpSpPr/>
          <p:nvPr/>
        </p:nvGrpSpPr>
        <p:grpSpPr>
          <a:xfrm>
            <a:off x="8971840" y="4235850"/>
            <a:ext cx="2592376" cy="1282685"/>
            <a:chOff x="9011596" y="3944306"/>
            <a:chExt cx="2592376" cy="1282685"/>
          </a:xfrm>
        </p:grpSpPr>
        <p:sp>
          <p:nvSpPr>
            <p:cNvPr id="7" name="מלבן 6">
              <a:hlinkClick r:id="" action="ppaction://noaction"/>
            </p:cNvPr>
            <p:cNvSpPr/>
            <p:nvPr/>
          </p:nvSpPr>
          <p:spPr>
            <a:xfrm>
              <a:off x="9011596" y="4703771"/>
              <a:ext cx="2592376" cy="52322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נמל ההתמדה</a:t>
              </a:r>
            </a:p>
          </p:txBody>
        </p:sp>
        <p:pic>
          <p:nvPicPr>
            <p:cNvPr id="16" name="תמונה 15">
              <a:hlinkClick r:id="" action="ppaction://noaction"/>
            </p:cNvPr>
            <p:cNvPicPr>
              <a:picLocks noChangeAspect="1"/>
            </p:cNvPicPr>
            <p:nvPr/>
          </p:nvPicPr>
          <p:blipFill rotWithShape="1">
            <a:blip r:embed="rId6">
              <a:extLst>
                <a:ext uri="{28A0092B-C50C-407E-A947-70E740481C1C}">
                  <a14:useLocalDpi xmlns:a14="http://schemas.microsoft.com/office/drawing/2010/main" val="0"/>
                </a:ext>
              </a:extLst>
            </a:blip>
            <a:srcRect l="41272" t="4537" r="29401" b="61120"/>
            <a:stretch/>
          </p:blipFill>
          <p:spPr>
            <a:xfrm>
              <a:off x="9772590" y="3944306"/>
              <a:ext cx="1070385" cy="914400"/>
            </a:xfrm>
            <a:prstGeom prst="rect">
              <a:avLst/>
            </a:prstGeom>
          </p:spPr>
        </p:pic>
      </p:grpSp>
      <p:grpSp>
        <p:nvGrpSpPr>
          <p:cNvPr id="22" name="קבוצה 21"/>
          <p:cNvGrpSpPr/>
          <p:nvPr/>
        </p:nvGrpSpPr>
        <p:grpSpPr>
          <a:xfrm>
            <a:off x="9403654" y="1503969"/>
            <a:ext cx="2319866" cy="1457552"/>
            <a:chOff x="9443410" y="1212425"/>
            <a:chExt cx="2319866" cy="1457552"/>
          </a:xfrm>
        </p:grpSpPr>
        <p:sp>
          <p:nvSpPr>
            <p:cNvPr id="8" name="מלבן 7">
              <a:hlinkClick r:id="" action="ppaction://noaction"/>
            </p:cNvPr>
            <p:cNvSpPr/>
            <p:nvPr/>
          </p:nvSpPr>
          <p:spPr>
            <a:xfrm>
              <a:off x="9443410" y="1212425"/>
              <a:ext cx="2319866" cy="52322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נמל התקווה</a:t>
              </a:r>
            </a:p>
          </p:txBody>
        </p:sp>
        <p:pic>
          <p:nvPicPr>
            <p:cNvPr id="17" name="תמונה 16">
              <a:hlinkClick r:id="" action="ppaction://noaction"/>
            </p:cNvPr>
            <p:cNvPicPr>
              <a:picLocks noChangeAspect="1"/>
            </p:cNvPicPr>
            <p:nvPr/>
          </p:nvPicPr>
          <p:blipFill rotWithShape="1">
            <a:blip r:embed="rId6">
              <a:extLst>
                <a:ext uri="{28A0092B-C50C-407E-A947-70E740481C1C}">
                  <a14:useLocalDpi xmlns:a14="http://schemas.microsoft.com/office/drawing/2010/main" val="0"/>
                </a:ext>
              </a:extLst>
            </a:blip>
            <a:srcRect l="41272" t="4537" r="29401" b="61120"/>
            <a:stretch/>
          </p:blipFill>
          <p:spPr>
            <a:xfrm>
              <a:off x="10068150" y="1755577"/>
              <a:ext cx="1070385" cy="914400"/>
            </a:xfrm>
            <a:prstGeom prst="rect">
              <a:avLst/>
            </a:prstGeom>
          </p:spPr>
        </p:pic>
      </p:grpSp>
      <p:grpSp>
        <p:nvGrpSpPr>
          <p:cNvPr id="23" name="קבוצה 22"/>
          <p:cNvGrpSpPr/>
          <p:nvPr/>
        </p:nvGrpSpPr>
        <p:grpSpPr>
          <a:xfrm>
            <a:off x="4564392" y="1015433"/>
            <a:ext cx="3367092" cy="949347"/>
            <a:chOff x="4581750" y="715394"/>
            <a:chExt cx="3367092" cy="949347"/>
          </a:xfrm>
        </p:grpSpPr>
        <p:sp>
          <p:nvSpPr>
            <p:cNvPr id="9" name="מלבן 8">
              <a:hlinkClick r:id="" action="ppaction://noaction"/>
            </p:cNvPr>
            <p:cNvSpPr/>
            <p:nvPr/>
          </p:nvSpPr>
          <p:spPr>
            <a:xfrm>
              <a:off x="5383716" y="715394"/>
              <a:ext cx="2565126" cy="52322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נמל האחריות</a:t>
              </a:r>
            </a:p>
          </p:txBody>
        </p:sp>
        <p:pic>
          <p:nvPicPr>
            <p:cNvPr id="18" name="תמונה 17">
              <a:hlinkClick r:id="" action="ppaction://noaction"/>
            </p:cNvPr>
            <p:cNvPicPr>
              <a:picLocks noChangeAspect="1"/>
            </p:cNvPicPr>
            <p:nvPr/>
          </p:nvPicPr>
          <p:blipFill rotWithShape="1">
            <a:blip r:embed="rId6">
              <a:extLst>
                <a:ext uri="{28A0092B-C50C-407E-A947-70E740481C1C}">
                  <a14:useLocalDpi xmlns:a14="http://schemas.microsoft.com/office/drawing/2010/main" val="0"/>
                </a:ext>
              </a:extLst>
            </a:blip>
            <a:srcRect l="41272" t="4537" r="29401" b="61120"/>
            <a:stretch/>
          </p:blipFill>
          <p:spPr>
            <a:xfrm>
              <a:off x="4581750" y="750341"/>
              <a:ext cx="1070385" cy="914400"/>
            </a:xfrm>
            <a:prstGeom prst="rect">
              <a:avLst/>
            </a:prstGeom>
          </p:spPr>
        </p:pic>
      </p:grpSp>
      <p:sp>
        <p:nvSpPr>
          <p:cNvPr id="25" name="Rectangle: Rounded Corners 24">
            <a:extLst>
              <a:ext uri="{FF2B5EF4-FFF2-40B4-BE49-F238E27FC236}">
                <a16:creationId xmlns:a16="http://schemas.microsoft.com/office/drawing/2014/main" id="{11B5FACD-B88F-420E-86E1-0CE5611F1CD0}"/>
              </a:ext>
            </a:extLst>
          </p:cNvPr>
          <p:cNvSpPr/>
          <p:nvPr/>
        </p:nvSpPr>
        <p:spPr>
          <a:xfrm>
            <a:off x="5267234" y="3032562"/>
            <a:ext cx="2597427" cy="15707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srgbClr val="50B4C8"/>
                </a:solidFill>
                <a:effectLst/>
                <a:uLnTx/>
                <a:uFillTx/>
                <a:latin typeface="Gisha" panose="020B0502040204020203" pitchFamily="34" charset="-79"/>
                <a:ea typeface="+mn-ea"/>
                <a:cs typeface="Gisha" panose="020B0502040204020203" pitchFamily="34" charset="-79"/>
              </a:rPr>
              <a:t>אי של וודאות</a:t>
            </a:r>
          </a:p>
        </p:txBody>
      </p:sp>
      <p:sp>
        <p:nvSpPr>
          <p:cNvPr id="26" name="Title 1">
            <a:extLst>
              <a:ext uri="{FF2B5EF4-FFF2-40B4-BE49-F238E27FC236}">
                <a16:creationId xmlns:a16="http://schemas.microsoft.com/office/drawing/2014/main" id="{4FBEFC10-4066-4E50-AC48-ED95E7E8E5D4}"/>
              </a:ext>
            </a:extLst>
          </p:cNvPr>
          <p:cNvSpPr txBox="1">
            <a:spLocks/>
          </p:cNvSpPr>
          <p:nvPr/>
        </p:nvSpPr>
        <p:spPr>
          <a:xfrm>
            <a:off x="6826471" y="148072"/>
            <a:ext cx="4910832" cy="497860"/>
          </a:xfrm>
          <a:prstGeom prst="rect">
            <a:avLst/>
          </a:prstGeom>
        </p:spPr>
        <p:txBody>
          <a:bodyPr/>
          <a:lstStyle>
            <a:lvl1pPr algn="l" defTabSz="914400" rtl="1" eaLnBrk="1" latinLnBrk="0" hangingPunct="1">
              <a:lnSpc>
                <a:spcPct val="85000"/>
              </a:lnSpc>
              <a:spcBef>
                <a:spcPct val="0"/>
              </a:spcBef>
              <a:buNone/>
              <a:defRPr sz="5400" kern="1200" spc="-120" baseline="0">
                <a:solidFill>
                  <a:schemeClr val="accent1"/>
                </a:solidFill>
                <a:latin typeface="+mj-lt"/>
                <a:ea typeface="+mj-ea"/>
                <a:cs typeface="+mj-cs"/>
              </a:defRPr>
            </a:lvl1pPr>
          </a:lstStyle>
          <a:p>
            <a:pPr marL="0" marR="0" lvl="0" indent="0" algn="ctr" defTabSz="914400" rtl="1" eaLnBrk="1" fontAlgn="auto" latinLnBrk="0" hangingPunct="1">
              <a:lnSpc>
                <a:spcPct val="85000"/>
              </a:lnSpc>
              <a:spcBef>
                <a:spcPct val="0"/>
              </a:spcBef>
              <a:spcAft>
                <a:spcPts val="0"/>
              </a:spcAft>
              <a:buClrTx/>
              <a:buSzTx/>
              <a:buFontTx/>
              <a:buNone/>
              <a:tabLst/>
              <a:defRPr/>
            </a:pPr>
            <a:r>
              <a:rPr kumimoji="0" lang="he-IL" sz="2800" b="1" i="0" u="none" strike="noStrike" kern="1200" cap="none" spc="-12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כישורי חיים </a:t>
            </a:r>
            <a:r>
              <a:rPr kumimoji="0" lang="he-IL" sz="2800" b="1" i="0" u="none" strike="noStrike" kern="1200" cap="none" spc="-120" normalizeH="0" baseline="0" noProof="0" dirty="0" err="1">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בחמ"ד</a:t>
            </a:r>
            <a:r>
              <a:rPr kumimoji="0" lang="he-IL" sz="2800" b="1" i="0" u="none" strike="noStrike" kern="1200" cap="none" spc="-12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he-IL" sz="2800" b="1" i="0" u="none" strike="noStrike" kern="1200" cap="none" spc="-120" normalizeH="0" baseline="0" noProof="0" dirty="0" err="1">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בתשפ"א</a:t>
            </a:r>
            <a:endParaRPr kumimoji="0" lang="he-IL" sz="2800" b="1" i="0" u="none" strike="noStrike" kern="1200" cap="none" spc="-12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0" name="Picture 4" descr="Frames, Borders, Orange Frame, Vectors">
            <a:extLst>
              <a:ext uri="{FF2B5EF4-FFF2-40B4-BE49-F238E27FC236}">
                <a16:creationId xmlns:a16="http://schemas.microsoft.com/office/drawing/2014/main" id="{7B26728B-C793-4670-9030-0BF0E6A973A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7265"/>
          <a:stretch/>
        </p:blipFill>
        <p:spPr bwMode="auto">
          <a:xfrm>
            <a:off x="-72758" y="4663876"/>
            <a:ext cx="3980729" cy="93647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1" name="תיבת טקסט 10">
            <a:extLst>
              <a:ext uri="{FF2B5EF4-FFF2-40B4-BE49-F238E27FC236}">
                <a16:creationId xmlns:a16="http://schemas.microsoft.com/office/drawing/2014/main" id="{C05F0D0A-1AED-4F04-839C-EC055480BED8}"/>
              </a:ext>
            </a:extLst>
          </p:cNvPr>
          <p:cNvSpPr txBox="1"/>
          <p:nvPr/>
        </p:nvSpPr>
        <p:spPr>
          <a:xfrm>
            <a:off x="-202504" y="4826470"/>
            <a:ext cx="3654497"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נמל הבית שייכות</a:t>
            </a:r>
          </a:p>
        </p:txBody>
      </p:sp>
      <p:sp>
        <p:nvSpPr>
          <p:cNvPr id="2" name="מלבן 1">
            <a:extLst>
              <a:ext uri="{FF2B5EF4-FFF2-40B4-BE49-F238E27FC236}">
                <a16:creationId xmlns:a16="http://schemas.microsoft.com/office/drawing/2014/main" id="{50752AFE-C443-44F1-A21E-76AF2F9A0346}"/>
              </a:ext>
            </a:extLst>
          </p:cNvPr>
          <p:cNvSpPr/>
          <p:nvPr/>
        </p:nvSpPr>
        <p:spPr>
          <a:xfrm>
            <a:off x="-1286109" y="185768"/>
            <a:ext cx="6096000" cy="769441"/>
          </a:xfrm>
          <a:prstGeom prst="rect">
            <a:avLst/>
          </a:prstGeom>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BN Varda" panose="02000000000000000000" pitchFamily="2" charset="-79"/>
                <a:ea typeface="+mn-ea"/>
                <a:cs typeface="BN Varda" panose="02000000000000000000" pitchFamily="2" charset="-79"/>
              </a:rPr>
              <a:t>התבוננות פנימה</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120" normalizeH="0" baseline="0" noProof="0" dirty="0">
                <a:ln>
                  <a:noFill/>
                </a:ln>
                <a:solidFill>
                  <a:prstClr val="white"/>
                </a:solidFill>
                <a:effectLst>
                  <a:outerShdw blurRad="38100" dist="38100" dir="2700000" algn="tl">
                    <a:srgbClr val="000000">
                      <a:alpha val="43137"/>
                    </a:srgbClr>
                  </a:outerShdw>
                </a:effectLst>
                <a:uLnTx/>
                <a:uFillTx/>
                <a:latin typeface="BN Varda" panose="02000000000000000000" pitchFamily="2" charset="-79"/>
                <a:ea typeface="+mn-ea"/>
                <a:cs typeface="BN Varda" panose="02000000000000000000" pitchFamily="2" charset="-79"/>
              </a:rPr>
              <a:t>(תוך אישי)</a:t>
            </a:r>
          </a:p>
        </p:txBody>
      </p:sp>
      <p:sp>
        <p:nvSpPr>
          <p:cNvPr id="3" name="מלבן 4">
            <a:hlinkClick r:id="rId8" action="ppaction://hlinksldjump"/>
            <a:extLst>
              <a:ext uri="{FF2B5EF4-FFF2-40B4-BE49-F238E27FC236}">
                <a16:creationId xmlns:a16="http://schemas.microsoft.com/office/drawing/2014/main" id="{FB864FB2-D4DC-4646-BE9E-89467E983907}"/>
              </a:ext>
            </a:extLst>
          </p:cNvPr>
          <p:cNvSpPr/>
          <p:nvPr/>
        </p:nvSpPr>
        <p:spPr>
          <a:xfrm>
            <a:off x="1208618" y="5464073"/>
            <a:ext cx="1186543" cy="40011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BN Varda" panose="02000000000000000000" pitchFamily="2" charset="-79"/>
                <a:ea typeface="+mn-ea"/>
                <a:cs typeface="BN Varda" panose="02000000000000000000" pitchFamily="2" charset="-79"/>
              </a:rPr>
              <a:t>(בין אישי)</a:t>
            </a:r>
          </a:p>
        </p:txBody>
      </p:sp>
    </p:spTree>
    <p:extLst>
      <p:ext uri="{BB962C8B-B14F-4D97-AF65-F5344CB8AC3E}">
        <p14:creationId xmlns:p14="http://schemas.microsoft.com/office/powerpoint/2010/main" val="361472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8"/>
          <p:cNvSpPr txBox="1">
            <a:spLocks noGrp="1"/>
          </p:cNvSpPr>
          <p:nvPr>
            <p:ph type="body" idx="1"/>
          </p:nvPr>
        </p:nvSpPr>
        <p:spPr>
          <a:xfrm>
            <a:off x="507999" y="1719071"/>
            <a:ext cx="11210524" cy="4843654"/>
          </a:xfrm>
          <a:prstGeom prst="rect">
            <a:avLst/>
          </a:prstGeom>
          <a:noFill/>
          <a:ln>
            <a:noFill/>
          </a:ln>
        </p:spPr>
        <p:txBody>
          <a:bodyPr spcFirstLastPara="1" wrap="square" lIns="91425" tIns="45700" rIns="91425" bIns="45700" anchor="t" anchorCtr="0">
            <a:noAutofit/>
          </a:bodyPr>
          <a:lstStyle/>
          <a:p>
            <a:pPr marL="45720" lvl="0" indent="0">
              <a:lnSpc>
                <a:spcPct val="150000"/>
              </a:lnSpc>
              <a:spcBef>
                <a:spcPts val="0"/>
              </a:spcBef>
              <a:buClr>
                <a:srgbClr val="0F6F80"/>
              </a:buClr>
              <a:buSzPts val="2800"/>
              <a:buNone/>
            </a:pP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כדי ליצור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מרחב שיח מוגן, </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שיאפשר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שיתוף</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והקשבה פעילה</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מומלץ לקבוע מספר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כללים</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בסיסיים.</a:t>
            </a:r>
          </a:p>
          <a:p>
            <a:pPr marL="45720" lvl="0" indent="0">
              <a:lnSpc>
                <a:spcPct val="150000"/>
              </a:lnSpc>
              <a:spcBef>
                <a:spcPts val="0"/>
              </a:spcBef>
              <a:buClr>
                <a:srgbClr val="0F6F80"/>
              </a:buClr>
              <a:buSzPts val="2800"/>
              <a:buNone/>
            </a:pP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שיח</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על הכללים, הבהרתם, יצירת כללים משותפים ו</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חזרה</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עליהם, יתרמו לאווירה של התנהגות נאותה ושיח מכבד.</a:t>
            </a:r>
          </a:p>
          <a:p>
            <a:pPr marL="45720" lvl="0" indent="0">
              <a:lnSpc>
                <a:spcPct val="150000"/>
              </a:lnSpc>
              <a:spcBef>
                <a:spcPts val="0"/>
              </a:spcBef>
              <a:buClr>
                <a:srgbClr val="0F6F80"/>
              </a:buClr>
              <a:buSzPts val="2800"/>
              <a:buNone/>
            </a:pPr>
            <a:endParaRPr lang="he-IL"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600"/>
              </a:spcBef>
              <a:buClr>
                <a:srgbClr val="0F6F80"/>
              </a:buClr>
              <a:buSzPts val="3000"/>
            </a:pP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e-IL" sz="1400" dirty="0">
                <a:solidFill>
                  <a:schemeClr val="tx1"/>
                </a:solidFill>
                <a:latin typeface="Guttman Yad-Brush" panose="02010401010101010101" pitchFamily="2" charset="-79"/>
                <a:ea typeface="Tahoma" panose="020B0604030504040204" pitchFamily="34" charset="0"/>
                <a:cs typeface="Guttman Yad-Brush" panose="02010401010101010101" pitchFamily="2" charset="-79"/>
              </a:rPr>
              <a:t>הקשבה - </a:t>
            </a:r>
            <a:r>
              <a:rPr lang="he-IL" sz="1400" b="1" u="sng"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מקשיבים למי שמדבר</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 - </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חשוב להקפיד על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הקשבה</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אחד לשני. </a:t>
            </a:r>
          </a:p>
          <a:p>
            <a:pPr>
              <a:lnSpc>
                <a:spcPct val="150000"/>
              </a:lnSpc>
              <a:spcBef>
                <a:spcPts val="600"/>
              </a:spcBef>
              <a:buClr>
                <a:srgbClr val="0F6F80"/>
              </a:buClr>
              <a:buSzPts val="3000"/>
            </a:pP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e-IL" sz="1400" dirty="0">
                <a:solidFill>
                  <a:schemeClr val="tx1"/>
                </a:solidFill>
                <a:latin typeface="Guttman Yad-Brush" panose="02010401010101010101" pitchFamily="2" charset="-79"/>
                <a:ea typeface="Tahoma" panose="020B0604030504040204" pitchFamily="34" charset="0"/>
                <a:cs typeface="Guttman Yad-Brush" panose="02010401010101010101" pitchFamily="2" charset="-79"/>
              </a:rPr>
              <a:t>שיתוף והשתתפות - </a:t>
            </a:r>
            <a:r>
              <a:rPr lang="he-IL" sz="1400" b="1" u="sng"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כולם מוזמנים לשתף ולהשתתף</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 -</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נזמין את התלמידים לשתף, אך מי שאינו מעוניין,  אינו חייב לעשות זאת. כאשר מתקיים סבב, כל אחד יכול לוותר על תורו. אם מישהו ויתר על תורו ומתחרט, הוא מוזמן לשתף בסוף הסבב. </a:t>
            </a:r>
          </a:p>
          <a:p>
            <a:pPr>
              <a:lnSpc>
                <a:spcPct val="150000"/>
              </a:lnSpc>
              <a:spcBef>
                <a:spcPts val="600"/>
              </a:spcBef>
              <a:buClr>
                <a:srgbClr val="0F6F80"/>
              </a:buClr>
              <a:buSzPts val="3000"/>
            </a:pPr>
            <a:r>
              <a:rPr lang="he-IL" sz="1400" dirty="0">
                <a:solidFill>
                  <a:schemeClr val="tx1"/>
                </a:solidFill>
                <a:latin typeface="Guttman Yad-Brush" panose="02010401010101010101" pitchFamily="2" charset="-79"/>
                <a:ea typeface="Tahoma" panose="020B0604030504040204" pitchFamily="34" charset="0"/>
                <a:cs typeface="Guttman Yad-Brush" panose="02010401010101010101" pitchFamily="2" charset="-79"/>
              </a:rPr>
              <a:t>גבולות - </a:t>
            </a:r>
            <a:r>
              <a:rPr lang="he-IL" sz="1400" b="1" u="sng" dirty="0">
                <a:solidFill>
                  <a:schemeClr val="tx1"/>
                </a:solidFill>
                <a:latin typeface="Tahoma" panose="020B0604030504040204" pitchFamily="34" charset="0"/>
                <a:ea typeface="Tahoma" panose="020B0604030504040204" pitchFamily="34" charset="0"/>
                <a:cs typeface="Tahoma" panose="020B0604030504040204" pitchFamily="34" charset="0"/>
              </a:rPr>
              <a:t>משתפים חברים </a:t>
            </a:r>
            <a:r>
              <a:rPr lang="he-IL" sz="1400" b="1" u="sng"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רק במה שמתאים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 </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חשוב לשמור על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סודיות התכנים האישיים</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ולהדגיש, שכל מה שנאמר במסגרת השיעור, לא ידובר מחוץ לשיעור, על מנת ליצור תחושת אמון ובטחון. </a:t>
            </a:r>
          </a:p>
          <a:p>
            <a:pPr>
              <a:lnSpc>
                <a:spcPct val="150000"/>
              </a:lnSpc>
              <a:spcBef>
                <a:spcPts val="600"/>
              </a:spcBef>
              <a:buClr>
                <a:srgbClr val="0F6F80"/>
              </a:buClr>
              <a:buSzPts val="3000"/>
            </a:pPr>
            <a:r>
              <a:rPr lang="he-IL" sz="1400" dirty="0">
                <a:solidFill>
                  <a:schemeClr val="tx1"/>
                </a:solidFill>
                <a:latin typeface="Guttman Yad-Brush" panose="02010401010101010101" pitchFamily="2" charset="-79"/>
                <a:ea typeface="Tahoma" panose="020B0604030504040204" pitchFamily="34" charset="0"/>
                <a:cs typeface="Guttman Yad-Brush" panose="02010401010101010101" pitchFamily="2" charset="-79"/>
              </a:rPr>
              <a:t>סודיות ופרטיות - </a:t>
            </a:r>
            <a:r>
              <a:rPr lang="he-IL" sz="1400" b="1" u="sng" dirty="0">
                <a:solidFill>
                  <a:schemeClr val="tx1"/>
                </a:solidFill>
                <a:latin typeface="Tahoma" panose="020B0604030504040204" pitchFamily="34" charset="0"/>
                <a:ea typeface="Tahoma" panose="020B0604030504040204" pitchFamily="34" charset="0"/>
                <a:cs typeface="Tahoma" panose="020B0604030504040204" pitchFamily="34" charset="0"/>
              </a:rPr>
              <a:t>מה שנאמר במעגל - נשאר במעגל </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על מנת ליצור תחושת אמון ובטחון בקבוצה, חשוב לשמור על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סודיות התכנים האישיים</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ולהדגיש, שאפשר לשתף ב</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נושא</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המדובר באופן כללי, כך לדוגמה אפשר לשתף מה למדתי בשיעור על עצמי ועל הנושא הנלמד. חשוב להקפיד לדבר רק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על עצמי, ו</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לא לחשוף את המשתתפים.</a:t>
            </a:r>
            <a:endPar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 lvl="0" indent="0" algn="r" rtl="1">
              <a:lnSpc>
                <a:spcPct val="150000"/>
              </a:lnSpc>
              <a:spcBef>
                <a:spcPts val="0"/>
              </a:spcBef>
              <a:spcAft>
                <a:spcPts val="0"/>
              </a:spcAft>
              <a:buClr>
                <a:srgbClr val="0F6F80"/>
              </a:buClr>
              <a:buSzPts val="2800"/>
              <a:buNone/>
            </a:pPr>
            <a:endParaRPr sz="1400" dirty="0">
              <a:solidFill>
                <a:schemeClr val="dk1"/>
              </a:solidFill>
              <a:latin typeface="Tahoma" panose="020B0604030504040204" pitchFamily="34" charset="0"/>
              <a:ea typeface="Tahoma" panose="020B0604030504040204" pitchFamily="34" charset="0"/>
              <a:cs typeface="Tahoma" panose="020B0604030504040204" pitchFamily="34" charset="0"/>
            </a:endParaRPr>
          </a:p>
        </p:txBody>
      </p:sp>
      <p:sp>
        <p:nvSpPr>
          <p:cNvPr id="154" name="Google Shape;154;p8"/>
          <p:cNvSpPr txBox="1">
            <a:spLocks noGrp="1"/>
          </p:cNvSpPr>
          <p:nvPr>
            <p:ph type="title"/>
          </p:nvPr>
        </p:nvSpPr>
        <p:spPr>
          <a:xfrm>
            <a:off x="1521410" y="269240"/>
            <a:ext cx="10197113" cy="1019716"/>
          </a:xfrm>
          <a:prstGeom prst="rect">
            <a:avLst/>
          </a:prstGeom>
          <a:noFill/>
          <a:ln>
            <a:noFill/>
          </a:ln>
        </p:spPr>
        <p:txBody>
          <a:bodyPr spcFirstLastPara="1" wrap="square" lIns="91425" tIns="45700" rIns="91425" bIns="45700" anchor="ctr" anchorCtr="0">
            <a:noAutofit/>
          </a:bodyPr>
          <a:lstStyle/>
          <a:p>
            <a:pPr lvl="0">
              <a:buClr>
                <a:srgbClr val="262626"/>
              </a:buClr>
              <a:buSzPts val="4000"/>
            </a:pPr>
            <a:r>
              <a:rPr lang="x-none" b="1" dirty="0">
                <a:solidFill>
                  <a:srgbClr val="002060"/>
                </a:solidFill>
                <a:latin typeface="Tahoma" panose="020B0604030504040204" pitchFamily="34" charset="0"/>
                <a:ea typeface="Tahoma" panose="020B0604030504040204" pitchFamily="34" charset="0"/>
                <a:cs typeface="Tahoma" panose="020B0604030504040204" pitchFamily="34" charset="0"/>
              </a:rPr>
              <a:t>למורה</a:t>
            </a: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 – כללי שיח ל</a:t>
            </a:r>
            <a:r>
              <a:rPr lang="x-none" b="1" dirty="0">
                <a:solidFill>
                  <a:srgbClr val="002060"/>
                </a:solidFill>
                <a:latin typeface="Tahoma" panose="020B0604030504040204" pitchFamily="34" charset="0"/>
                <a:ea typeface="Tahoma" panose="020B0604030504040204" pitchFamily="34" charset="0"/>
                <a:cs typeface="Tahoma" panose="020B0604030504040204" pitchFamily="34" charset="0"/>
              </a:rPr>
              <a:t>שיעורי </a:t>
            </a: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x-none" b="1" dirty="0">
                <a:solidFill>
                  <a:srgbClr val="002060"/>
                </a:solidFill>
                <a:latin typeface="Tahoma" panose="020B0604030504040204" pitchFamily="34" charset="0"/>
                <a:ea typeface="Tahoma" panose="020B0604030504040204" pitchFamily="34" charset="0"/>
                <a:cs typeface="Tahoma" panose="020B0604030504040204" pitchFamily="34" charset="0"/>
              </a:rPr>
              <a:t>כישורי חיים</a:t>
            </a:r>
            <a:r>
              <a:rPr lang="he-IL" sz="3600" b="1" dirty="0">
                <a:solidFill>
                  <a:srgbClr val="002060"/>
                </a:solidFill>
                <a:latin typeface="Tahoma" panose="020B0604030504040204" pitchFamily="34" charset="0"/>
                <a:ea typeface="Tahoma" panose="020B0604030504040204" pitchFamily="34" charset="0"/>
                <a:cs typeface="Tahoma" panose="020B0604030504040204" pitchFamily="34" charset="0"/>
              </a:rPr>
              <a:t>"</a:t>
            </a:r>
            <a:endParaRPr sz="36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a:blip r:embed="rId3"/>
          <a:stretch>
            <a:fillRect/>
          </a:stretch>
        </p:blipFill>
        <p:spPr>
          <a:xfrm>
            <a:off x="300834" y="377391"/>
            <a:ext cx="1537491" cy="803413"/>
          </a:xfrm>
          <a:prstGeom prst="rect">
            <a:avLst/>
          </a:prstGeom>
        </p:spPr>
      </p:pic>
    </p:spTree>
    <p:extLst>
      <p:ext uri="{BB962C8B-B14F-4D97-AF65-F5344CB8AC3E}">
        <p14:creationId xmlns:p14="http://schemas.microsoft.com/office/powerpoint/2010/main" val="35130477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רשת">
  <a:themeElements>
    <a:clrScheme name="התאמה אישית 59">
      <a:dk1>
        <a:sysClr val="windowText" lastClr="000000"/>
      </a:dk1>
      <a:lt1>
        <a:sysClr val="window" lastClr="FFFFFF"/>
      </a:lt1>
      <a:dk2>
        <a:srgbClr val="C8ECF3"/>
      </a:dk2>
      <a:lt2>
        <a:srgbClr val="E7E6E6"/>
      </a:lt2>
      <a:accent1>
        <a:srgbClr val="39CDE7"/>
      </a:accent1>
      <a:accent2>
        <a:srgbClr val="60DE72"/>
      </a:accent2>
      <a:accent3>
        <a:srgbClr val="DDCC64"/>
      </a:accent3>
      <a:accent4>
        <a:srgbClr val="F49D50"/>
      </a:accent4>
      <a:accent5>
        <a:srgbClr val="E44951"/>
      </a:accent5>
      <a:accent6>
        <a:srgbClr val="D666F9"/>
      </a:accent6>
      <a:hlink>
        <a:srgbClr val="0070C0"/>
      </a:hlink>
      <a:folHlink>
        <a:srgbClr val="0070C0"/>
      </a:folHlink>
    </a:clrScheme>
    <a:fontScheme name="רשת">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רשת">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מטרופולין">
  <a:themeElements>
    <a:clrScheme name="מטרופולין">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מטרופולי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מטרופולין">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17398</TotalTime>
  <Words>3649</Words>
  <Application>Microsoft Office PowerPoint</Application>
  <PresentationFormat>מסך רחב</PresentationFormat>
  <Paragraphs>474</Paragraphs>
  <Slides>43</Slides>
  <Notes>36</Notes>
  <HiddenSlides>0</HiddenSlides>
  <MMClips>0</MMClips>
  <ScaleCrop>false</ScaleCrop>
  <HeadingPairs>
    <vt:vector size="6" baseType="variant">
      <vt:variant>
        <vt:lpstr>גופנים בשימוש</vt:lpstr>
      </vt:variant>
      <vt:variant>
        <vt:i4>12</vt:i4>
      </vt:variant>
      <vt:variant>
        <vt:lpstr>ערכת נושא</vt:lpstr>
      </vt:variant>
      <vt:variant>
        <vt:i4>3</vt:i4>
      </vt:variant>
      <vt:variant>
        <vt:lpstr>כותרות שקופיות</vt:lpstr>
      </vt:variant>
      <vt:variant>
        <vt:i4>43</vt:i4>
      </vt:variant>
    </vt:vector>
  </HeadingPairs>
  <TitlesOfParts>
    <vt:vector size="58" baseType="lpstr">
      <vt:lpstr>Arial</vt:lpstr>
      <vt:lpstr>BN Varda</vt:lpstr>
      <vt:lpstr>Calibri</vt:lpstr>
      <vt:lpstr>Calibri Light</vt:lpstr>
      <vt:lpstr>David</vt:lpstr>
      <vt:lpstr>Franklin Gothic Medium</vt:lpstr>
      <vt:lpstr>Gisha</vt:lpstr>
      <vt:lpstr>Guttman Yad-Brush</vt:lpstr>
      <vt:lpstr>Tahoma</vt:lpstr>
      <vt:lpstr>Times New Roman</vt:lpstr>
      <vt:lpstr>Wingdings</vt:lpstr>
      <vt:lpstr>Wingdings 2</vt:lpstr>
      <vt:lpstr>רשת</vt:lpstr>
      <vt:lpstr>Office Theme</vt:lpstr>
      <vt:lpstr>מטרופולין</vt:lpstr>
      <vt:lpstr>שיעור  כישורי חיים לתלמידי כיתות ב'-ג' חמ"ד שנת תשפ"א  ניתן להנחיה באופן מקוון או פנים אל פנים</vt:lpstr>
      <vt:lpstr> 1. רציונל ומטרות למורה 2. הסבר היסוד המארגן  - אי של וודאות:      מגדלור האמונה וארבעת העוגנים  3. כללי שיח לשיעור כישורי חיים – הרחבה למורה 4. כללי שיח – לתלמיד 5. מהלך המפגש     א. פעילויות פתיחה - חיבור לנושא : "על רגל אחת"    ב. שיח - חדש ושונה השנה    ג. פעילות המבוך – פיתוח נושא העוגנים     ד. מדרש "סיפור רבי עקיבא" – מגדלור האמונה ונמל הבית    ה. סיכום ופעילות לסיום : העוגנים שלי  </vt:lpstr>
      <vt:lpstr>מצגת של PowerPoint‏</vt:lpstr>
      <vt:lpstr>מה נלמד ביחידה זו?</vt:lpstr>
      <vt:lpstr>מטרות היחידה</vt:lpstr>
      <vt:lpstr>מגדלור האמונה וארבעת העוגנים</vt:lpstr>
      <vt:lpstr>     מגדלור האמונה, נמל הבית שייכות  וארבעה עוגנים</vt:lpstr>
      <vt:lpstr>מצגת של PowerPoint‏</vt:lpstr>
      <vt:lpstr>למורה – כללי שיח לשיעורי "כישורי חיים"</vt:lpstr>
      <vt:lpstr>כְּלָלֵי זה"ב זְכוּת וְהִשְׁתַּתְּפוּת בַּכִּתָּה</vt:lpstr>
      <vt:lpstr>מָה נִלְמָד הַיּוֹם?</vt:lpstr>
      <vt:lpstr>  אנחנו מתחברים... פעילות: "על רגל אחת" (שקף למורה)   </vt:lpstr>
      <vt:lpstr>מָה חָדָשׁ וְשׁוֹנֶה הַשָּׁנָה?</vt:lpstr>
      <vt:lpstr>פְּעִילוּת הַמָּבוֹךְ</vt:lpstr>
      <vt:lpstr>מצגת של PowerPoint‏</vt:lpstr>
      <vt:lpstr>לְהַגִּיעַ בְּדֶרֶךְ אַחֶרֶת</vt:lpstr>
      <vt:lpstr>מָה יֵשׁ בַּדֶּרֶךְ?</vt:lpstr>
      <vt:lpstr>אֵיךְ פּוֹתְּרִים מָבוֹךְ?</vt:lpstr>
      <vt:lpstr>מָה עָשְׂתָה רוֹנָה?</vt:lpstr>
      <vt:lpstr>רֶגַע לוֹמְדִים!</vt:lpstr>
      <vt:lpstr>רֶגַע לוֹמְדִים!</vt:lpstr>
      <vt:lpstr>רֶגַע לוֹמְדִים!</vt:lpstr>
      <vt:lpstr>רֶגַע לוֹמְדִים!</vt:lpstr>
      <vt:lpstr>מצגת של PowerPoint‏</vt:lpstr>
      <vt:lpstr>רֶגַע לוֹמְדִים!</vt:lpstr>
      <vt:lpstr> "נְמַל הַבַּיִת" - שַׁיָּיכוּת </vt:lpstr>
      <vt:lpstr>עוֹגָנִים לְשָׁנָה חֲדָשָׁה</vt:lpstr>
      <vt:lpstr>כְּמוֹ רוֹנָה, כָּךְ גַּם אֲנַחְנוּ....</vt:lpstr>
      <vt:lpstr>"הַכֹּל לְטוֹבָה" סִפּוּרוֹ שֶׁל רַבִּי עֲקִיבָא</vt:lpstr>
      <vt:lpstr>הַכֹּל לְטוֹבָה- סִפּוּרוֹ שֶׁל רַבִּי עֲקִיבָא</vt:lpstr>
      <vt:lpstr>הָאֱמוּנָה שֶׁלִּי</vt:lpstr>
      <vt:lpstr>רֶגַע מְסַכְּמִים</vt:lpstr>
      <vt:lpstr>רֶגַע לוֹמְדִים</vt:lpstr>
      <vt:lpstr>רֶגַע לוֹמְדִים</vt:lpstr>
      <vt:lpstr>מִגְדַּלּוֹר הָאֱמוּנָה</vt:lpstr>
      <vt:lpstr>עוֹגָנִים לְשָׁנָה טוֹבָה</vt:lpstr>
      <vt:lpstr>הָעוֹגָנִים שֶׁלָּנוּ</vt:lpstr>
      <vt:lpstr> מָהֵם הָעוֹגָנִים שֶׁלִּי?</vt:lpstr>
      <vt:lpstr>מָה לָמַדְנוּ הַיּוֹם?</vt:lpstr>
      <vt:lpstr>הָעוֹגָנִים שֶׁלִּי הַתַּלְמִידִים מוּזְמָנִים לְהָכִין לְעַצְמָם כַּרְטִיס עוֹגְנִים אִישִׁי אֶפְשָׁר לַהֲפוֹךְ לְסִימָנִיָה / לְמַחֲזִיק מַפְתְּחוֹת / לְמַפִּית אוֹכֶל מְנוּיְלֶנֶת</vt:lpstr>
      <vt:lpstr>חיזוק "נמל הבית" שייכות  </vt:lpstr>
      <vt:lpstr>מָה אֲנִי רוֹצֶה/רוֹצָה לוֹמַר בְּסוֹף הַשִּׁעוּר?</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שיעור כישורי חיים מקוון רחוק זה הקרוב החדש!</dc:title>
  <dc:creator>noa adi</dc:creator>
  <cp:lastModifiedBy>ראומה ה הררי</cp:lastModifiedBy>
  <cp:revision>448</cp:revision>
  <dcterms:created xsi:type="dcterms:W3CDTF">2020-05-04T17:45:50Z</dcterms:created>
  <dcterms:modified xsi:type="dcterms:W3CDTF">2020-11-03T11:09:34Z</dcterms:modified>
</cp:coreProperties>
</file>